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rts/chart1.xml" ContentType="application/vnd.openxmlformats-officedocument.drawingml.char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0" r:id="rId3"/>
    <p:sldId id="259" r:id="rId4"/>
    <p:sldId id="272" r:id="rId5"/>
    <p:sldId id="265" r:id="rId6"/>
    <p:sldId id="266" r:id="rId7"/>
    <p:sldId id="267" r:id="rId8"/>
    <p:sldId id="268" r:id="rId9"/>
    <p:sldId id="269" r:id="rId10"/>
    <p:sldId id="270" r:id="rId11"/>
    <p:sldId id="271" r:id="rId12"/>
    <p:sldId id="273" r:id="rId13"/>
    <p:sldId id="276" r:id="rId14"/>
    <p:sldId id="274" r:id="rId15"/>
    <p:sldId id="285" r:id="rId16"/>
    <p:sldId id="287" r:id="rId17"/>
    <p:sldId id="288" r:id="rId18"/>
    <p:sldId id="264" r:id="rId19"/>
    <p:sldId id="290" r:id="rId20"/>
    <p:sldId id="263" r:id="rId21"/>
    <p:sldId id="292" r:id="rId22"/>
    <p:sldId id="291" r:id="rId23"/>
    <p:sldId id="278" r:id="rId24"/>
    <p:sldId id="282" r:id="rId25"/>
    <p:sldId id="293" r:id="rId26"/>
    <p:sldId id="294" r:id="rId27"/>
    <p:sldId id="296" r:id="rId28"/>
    <p:sldId id="295" r:id="rId29"/>
    <p:sldId id="289" r:id="rId30"/>
    <p:sldId id="261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52526"/>
    <a:srgbClr val="000000"/>
    <a:srgbClr val="1E1E1E"/>
    <a:srgbClr val="D7F5E0"/>
    <a:srgbClr val="3333FF"/>
    <a:srgbClr val="F4DE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113A9D2-9D6B-4929-AA2D-F23B5EE8CBE7}" styleName="Estilo com Tema 2 - Ênfase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38B1855-1B75-4FBE-930C-398BA8C253C6}" styleName="Estilo com Tema 2 - Ênfase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Estilo com Tema 2 - Ênfase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06799F8-075E-4A3A-A7F6-7FBC6576F1A4}" styleName="Estilo com Tema 2 - Ênfase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8FB837D-C827-4EFA-A057-4D05807E0F7C}" styleName="Estilo com Tema 1 - Ênfase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C2FFA5D-87B4-456A-9821-1D502468CF0F}" styleName="Estilo com Tema 1 - Ênfase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4660"/>
  </p:normalViewPr>
  <p:slideViewPr>
    <p:cSldViewPr snapToGrid="0">
      <p:cViewPr>
        <p:scale>
          <a:sx n="75" d="100"/>
          <a:sy n="75" d="100"/>
        </p:scale>
        <p:origin x="-600" y="-4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33"/>
    </mc:Choice>
    <mc:Fallback>
      <c:style val="33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Plan1!$B$1</c:f>
              <c:strCache>
                <c:ptCount val="1"/>
                <c:pt idx="0">
                  <c:v>Série 1</c:v>
                </c:pt>
              </c:strCache>
            </c:strRef>
          </c:tx>
          <c:cat>
            <c:strRef>
              <c:f>Plan1!$A$2:$A$5</c:f>
              <c:strCache>
                <c:ptCount val="4"/>
                <c:pt idx="0">
                  <c:v>Categoria 1</c:v>
                </c:pt>
                <c:pt idx="1">
                  <c:v>Categoria 2</c:v>
                </c:pt>
                <c:pt idx="2">
                  <c:v>Categoria 3</c:v>
                </c:pt>
                <c:pt idx="3">
                  <c:v>Categoria 4</c:v>
                </c:pt>
              </c:strCache>
            </c:strRef>
          </c:cat>
          <c:val>
            <c:numRef>
              <c:f>Plan1!$B$2:$B$5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Plan1!$C$1</c:f>
              <c:strCache>
                <c:ptCount val="1"/>
                <c:pt idx="0">
                  <c:v>Série 2</c:v>
                </c:pt>
              </c:strCache>
            </c:strRef>
          </c:tx>
          <c:cat>
            <c:strRef>
              <c:f>Plan1!$A$2:$A$5</c:f>
              <c:strCache>
                <c:ptCount val="4"/>
                <c:pt idx="0">
                  <c:v>Categoria 1</c:v>
                </c:pt>
                <c:pt idx="1">
                  <c:v>Categoria 2</c:v>
                </c:pt>
                <c:pt idx="2">
                  <c:v>Categoria 3</c:v>
                </c:pt>
                <c:pt idx="3">
                  <c:v>Categoria 4</c:v>
                </c:pt>
              </c:strCache>
            </c:strRef>
          </c:cat>
          <c:val>
            <c:numRef>
              <c:f>Plan1!$C$2:$C$5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9293696"/>
        <c:axId val="19295232"/>
      </c:lineChart>
      <c:catAx>
        <c:axId val="19293696"/>
        <c:scaling>
          <c:orientation val="minMax"/>
        </c:scaling>
        <c:delete val="1"/>
        <c:axPos val="b"/>
        <c:majorTickMark val="out"/>
        <c:minorTickMark val="none"/>
        <c:tickLblPos val="nextTo"/>
        <c:crossAx val="19295232"/>
        <c:crosses val="autoZero"/>
        <c:auto val="1"/>
        <c:lblAlgn val="ctr"/>
        <c:lblOffset val="100"/>
        <c:noMultiLvlLbl val="0"/>
      </c:catAx>
      <c:valAx>
        <c:axId val="19295232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19293696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pt-BR"/>
    </a:p>
  </c:txPr>
  <c:externalData r:id="rId1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BBFBEE4-B725-4FA9-91D6-37A7484E6375}" type="doc">
      <dgm:prSet loTypeId="urn:microsoft.com/office/officeart/2005/8/layout/vList5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pt-BR"/>
        </a:p>
      </dgm:t>
    </dgm:pt>
    <dgm:pt modelId="{03D426BF-D911-4075-A885-562A5929CFE6}">
      <dgm:prSet phldrT="[Texto]"/>
      <dgm:spPr/>
      <dgm:t>
        <a:bodyPr/>
        <a:lstStyle/>
        <a:p>
          <a:r>
            <a:rPr lang="pt-BR" dirty="0" smtClean="0"/>
            <a:t>Apresentação</a:t>
          </a:r>
          <a:endParaRPr lang="pt-BR" dirty="0"/>
        </a:p>
      </dgm:t>
    </dgm:pt>
    <dgm:pt modelId="{5C24992A-C83D-46FC-8CE0-B3E72933C602}" type="parTrans" cxnId="{BE80BAB6-B7EA-4321-8FA4-EAD2E3547077}">
      <dgm:prSet/>
      <dgm:spPr/>
      <dgm:t>
        <a:bodyPr/>
        <a:lstStyle/>
        <a:p>
          <a:endParaRPr lang="pt-BR"/>
        </a:p>
      </dgm:t>
    </dgm:pt>
    <dgm:pt modelId="{7B6DA1A4-B94C-4677-AA5C-48C585D63AAE}" type="sibTrans" cxnId="{BE80BAB6-B7EA-4321-8FA4-EAD2E3547077}">
      <dgm:prSet/>
      <dgm:spPr/>
      <dgm:t>
        <a:bodyPr/>
        <a:lstStyle/>
        <a:p>
          <a:endParaRPr lang="pt-BR"/>
        </a:p>
      </dgm:t>
    </dgm:pt>
    <dgm:pt modelId="{2FB4B7CC-AFBF-4CF2-BB02-C88714525AAB}">
      <dgm:prSet phldrT="[Texto]"/>
      <dgm:spPr/>
      <dgm:t>
        <a:bodyPr/>
        <a:lstStyle/>
        <a:p>
          <a:r>
            <a:rPr lang="pt-BR" dirty="0" smtClean="0"/>
            <a:t>Recebe </a:t>
          </a:r>
          <a:r>
            <a:rPr lang="pt-BR" dirty="0" err="1" smtClean="0"/>
            <a:t>Commands</a:t>
          </a:r>
          <a:endParaRPr lang="pt-BR" dirty="0"/>
        </a:p>
      </dgm:t>
    </dgm:pt>
    <dgm:pt modelId="{1AC6DB2E-BDC9-4588-8182-F0D6BA63D1A8}" type="parTrans" cxnId="{1E15D6D2-2B69-4F1B-B6C3-CFD27521B0E2}">
      <dgm:prSet/>
      <dgm:spPr/>
      <dgm:t>
        <a:bodyPr/>
        <a:lstStyle/>
        <a:p>
          <a:endParaRPr lang="pt-BR"/>
        </a:p>
      </dgm:t>
    </dgm:pt>
    <dgm:pt modelId="{305D619A-193A-4D02-970B-0BA1E2DB7520}" type="sibTrans" cxnId="{1E15D6D2-2B69-4F1B-B6C3-CFD27521B0E2}">
      <dgm:prSet/>
      <dgm:spPr/>
      <dgm:t>
        <a:bodyPr/>
        <a:lstStyle/>
        <a:p>
          <a:endParaRPr lang="pt-BR"/>
        </a:p>
      </dgm:t>
    </dgm:pt>
    <dgm:pt modelId="{9A3B9599-9543-4CCB-86E5-12AEAD2F2BE5}">
      <dgm:prSet phldrT="[Texto]"/>
      <dgm:spPr/>
      <dgm:t>
        <a:bodyPr/>
        <a:lstStyle/>
        <a:p>
          <a:r>
            <a:rPr lang="pt-BR" dirty="0" smtClean="0"/>
            <a:t>Publica </a:t>
          </a:r>
          <a:r>
            <a:rPr lang="pt-BR" dirty="0" err="1" smtClean="0"/>
            <a:t>Commands</a:t>
          </a:r>
          <a:r>
            <a:rPr lang="pt-BR" dirty="0" smtClean="0"/>
            <a:t> internamente (</a:t>
          </a:r>
          <a:r>
            <a:rPr lang="pt-BR" dirty="0" err="1" smtClean="0"/>
            <a:t>MediatR</a:t>
          </a:r>
          <a:r>
            <a:rPr lang="pt-BR" dirty="0" smtClean="0"/>
            <a:t>)</a:t>
          </a:r>
          <a:endParaRPr lang="pt-BR" dirty="0"/>
        </a:p>
      </dgm:t>
    </dgm:pt>
    <dgm:pt modelId="{CE8523C6-C14E-4257-A18B-DD4BC9C176E9}" type="parTrans" cxnId="{253F8095-6FF0-47D1-B3DB-DD9BD2A475EA}">
      <dgm:prSet/>
      <dgm:spPr/>
      <dgm:t>
        <a:bodyPr/>
        <a:lstStyle/>
        <a:p>
          <a:endParaRPr lang="pt-BR"/>
        </a:p>
      </dgm:t>
    </dgm:pt>
    <dgm:pt modelId="{10C3E22C-B635-41E6-BA8F-5AEEC596DCB3}" type="sibTrans" cxnId="{253F8095-6FF0-47D1-B3DB-DD9BD2A475EA}">
      <dgm:prSet/>
      <dgm:spPr/>
      <dgm:t>
        <a:bodyPr/>
        <a:lstStyle/>
        <a:p>
          <a:endParaRPr lang="pt-BR"/>
        </a:p>
      </dgm:t>
    </dgm:pt>
    <dgm:pt modelId="{7B5BF324-8AD6-4E29-8CAC-C9D89B947C83}">
      <dgm:prSet phldrT="[Texto]"/>
      <dgm:spPr/>
      <dgm:t>
        <a:bodyPr/>
        <a:lstStyle/>
        <a:p>
          <a:r>
            <a:rPr lang="pt-BR" dirty="0" err="1" smtClean="0"/>
            <a:t>Application</a:t>
          </a:r>
          <a:endParaRPr lang="pt-BR" dirty="0"/>
        </a:p>
      </dgm:t>
    </dgm:pt>
    <dgm:pt modelId="{65EAC6BE-60EA-442B-A66E-2D3173E4BBDE}" type="parTrans" cxnId="{E172DB3F-A2C6-40EB-A857-A60A0B0DC663}">
      <dgm:prSet/>
      <dgm:spPr/>
      <dgm:t>
        <a:bodyPr/>
        <a:lstStyle/>
        <a:p>
          <a:endParaRPr lang="pt-BR"/>
        </a:p>
      </dgm:t>
    </dgm:pt>
    <dgm:pt modelId="{6CE9BA27-4840-41CC-BD4F-77F3A4B226C0}" type="sibTrans" cxnId="{E172DB3F-A2C6-40EB-A857-A60A0B0DC663}">
      <dgm:prSet/>
      <dgm:spPr/>
      <dgm:t>
        <a:bodyPr/>
        <a:lstStyle/>
        <a:p>
          <a:endParaRPr lang="pt-BR"/>
        </a:p>
      </dgm:t>
    </dgm:pt>
    <dgm:pt modelId="{F8D47184-FEDF-42FE-99D8-FEC211B3F4CC}">
      <dgm:prSet phldrT="[Texto]"/>
      <dgm:spPr/>
      <dgm:t>
        <a:bodyPr/>
        <a:lstStyle/>
        <a:p>
          <a:r>
            <a:rPr lang="pt-BR" dirty="0" smtClean="0"/>
            <a:t>Captura </a:t>
          </a:r>
          <a:r>
            <a:rPr lang="pt-BR" dirty="0" err="1" smtClean="0"/>
            <a:t>Commands</a:t>
          </a:r>
          <a:r>
            <a:rPr lang="pt-BR" dirty="0" smtClean="0"/>
            <a:t> (</a:t>
          </a:r>
          <a:r>
            <a:rPr lang="pt-BR" dirty="0" err="1" smtClean="0"/>
            <a:t>Command</a:t>
          </a:r>
          <a:r>
            <a:rPr lang="pt-BR" dirty="0" smtClean="0"/>
            <a:t> </a:t>
          </a:r>
          <a:r>
            <a:rPr lang="pt-BR" dirty="0" err="1" smtClean="0"/>
            <a:t>Handlers</a:t>
          </a:r>
          <a:r>
            <a:rPr lang="pt-BR" dirty="0" smtClean="0"/>
            <a:t>)</a:t>
          </a:r>
          <a:endParaRPr lang="pt-BR" dirty="0"/>
        </a:p>
      </dgm:t>
    </dgm:pt>
    <dgm:pt modelId="{104E2349-29B2-4026-8591-6D36BE64A37B}" type="parTrans" cxnId="{E7268F55-2C9F-4001-B822-236BB8B5E2B5}">
      <dgm:prSet/>
      <dgm:spPr/>
      <dgm:t>
        <a:bodyPr/>
        <a:lstStyle/>
        <a:p>
          <a:endParaRPr lang="pt-BR"/>
        </a:p>
      </dgm:t>
    </dgm:pt>
    <dgm:pt modelId="{CA8D3FA2-4F27-4F25-A165-A1CC0D54BD91}" type="sibTrans" cxnId="{E7268F55-2C9F-4001-B822-236BB8B5E2B5}">
      <dgm:prSet/>
      <dgm:spPr/>
      <dgm:t>
        <a:bodyPr/>
        <a:lstStyle/>
        <a:p>
          <a:endParaRPr lang="pt-BR"/>
        </a:p>
      </dgm:t>
    </dgm:pt>
    <dgm:pt modelId="{5115FA6A-F200-4DDD-94C2-95DAD9D02C8E}">
      <dgm:prSet phldrT="[Texto]"/>
      <dgm:spPr/>
      <dgm:t>
        <a:bodyPr/>
        <a:lstStyle/>
        <a:p>
          <a:r>
            <a:rPr lang="pt-BR" dirty="0" smtClean="0"/>
            <a:t>Processa as mensagens e integrações</a:t>
          </a:r>
          <a:endParaRPr lang="pt-BR" dirty="0"/>
        </a:p>
      </dgm:t>
    </dgm:pt>
    <dgm:pt modelId="{A8FE38B1-464C-4FED-80CC-BFBF5697C8CF}" type="parTrans" cxnId="{4AEBC77B-A686-4298-AD5B-8EE077BA7607}">
      <dgm:prSet/>
      <dgm:spPr/>
      <dgm:t>
        <a:bodyPr/>
        <a:lstStyle/>
        <a:p>
          <a:endParaRPr lang="pt-BR"/>
        </a:p>
      </dgm:t>
    </dgm:pt>
    <dgm:pt modelId="{29B4CCDE-2804-4DEC-91C9-6C7CEAABF478}" type="sibTrans" cxnId="{4AEBC77B-A686-4298-AD5B-8EE077BA7607}">
      <dgm:prSet/>
      <dgm:spPr/>
      <dgm:t>
        <a:bodyPr/>
        <a:lstStyle/>
        <a:p>
          <a:endParaRPr lang="pt-BR"/>
        </a:p>
      </dgm:t>
    </dgm:pt>
    <dgm:pt modelId="{AF9CFB2A-6DB8-46A2-8164-B17F06587B5A}">
      <dgm:prSet phldrT="[Texto]"/>
      <dgm:spPr/>
      <dgm:t>
        <a:bodyPr/>
        <a:lstStyle/>
        <a:p>
          <a:r>
            <a:rPr lang="pt-BR" dirty="0" smtClean="0"/>
            <a:t>Domain</a:t>
          </a:r>
          <a:endParaRPr lang="pt-BR" dirty="0"/>
        </a:p>
      </dgm:t>
    </dgm:pt>
    <dgm:pt modelId="{5B58786A-5C76-4A3F-B81F-368B662AD7CF}" type="parTrans" cxnId="{341F7DF7-413B-4AA6-A34D-73C92828E655}">
      <dgm:prSet/>
      <dgm:spPr/>
      <dgm:t>
        <a:bodyPr/>
        <a:lstStyle/>
        <a:p>
          <a:endParaRPr lang="pt-BR"/>
        </a:p>
      </dgm:t>
    </dgm:pt>
    <dgm:pt modelId="{7F336D99-F7B5-4BE5-9FBF-152AAD4AA8C4}" type="sibTrans" cxnId="{341F7DF7-413B-4AA6-A34D-73C92828E655}">
      <dgm:prSet/>
      <dgm:spPr/>
      <dgm:t>
        <a:bodyPr/>
        <a:lstStyle/>
        <a:p>
          <a:endParaRPr lang="pt-BR"/>
        </a:p>
      </dgm:t>
    </dgm:pt>
    <dgm:pt modelId="{CEEADAE6-5363-4A52-8F8E-CFB982B4B126}">
      <dgm:prSet phldrT="[Texto]"/>
      <dgm:spPr/>
      <dgm:t>
        <a:bodyPr/>
        <a:lstStyle/>
        <a:p>
          <a:r>
            <a:rPr lang="pt-BR" dirty="0" smtClean="0"/>
            <a:t>Regras de negócio</a:t>
          </a:r>
          <a:endParaRPr lang="pt-BR" dirty="0"/>
        </a:p>
      </dgm:t>
    </dgm:pt>
    <dgm:pt modelId="{5BB2428A-D920-4D75-8181-2D79FCA7A445}" type="parTrans" cxnId="{49D26A07-4789-4582-9826-8CF933ADBB4E}">
      <dgm:prSet/>
      <dgm:spPr/>
      <dgm:t>
        <a:bodyPr/>
        <a:lstStyle/>
        <a:p>
          <a:endParaRPr lang="pt-BR"/>
        </a:p>
      </dgm:t>
    </dgm:pt>
    <dgm:pt modelId="{4C1559CE-AED1-4F1E-B2C1-260DF1DB6532}" type="sibTrans" cxnId="{49D26A07-4789-4582-9826-8CF933ADBB4E}">
      <dgm:prSet/>
      <dgm:spPr/>
      <dgm:t>
        <a:bodyPr/>
        <a:lstStyle/>
        <a:p>
          <a:endParaRPr lang="pt-BR"/>
        </a:p>
      </dgm:t>
    </dgm:pt>
    <dgm:pt modelId="{83270563-FDAC-4299-98E4-18E7F4626C47}">
      <dgm:prSet phldrT="[Texto]"/>
      <dgm:spPr/>
      <dgm:t>
        <a:bodyPr/>
        <a:lstStyle/>
        <a:p>
          <a:r>
            <a:rPr lang="pt-BR" dirty="0" smtClean="0"/>
            <a:t>Lança Domain </a:t>
          </a:r>
          <a:r>
            <a:rPr lang="pt-BR" dirty="0" err="1" smtClean="0"/>
            <a:t>Events</a:t>
          </a:r>
          <a:endParaRPr lang="pt-BR" dirty="0"/>
        </a:p>
      </dgm:t>
    </dgm:pt>
    <dgm:pt modelId="{1FBA3741-D9D8-4328-BEE9-C151E40191E1}" type="parTrans" cxnId="{1423313F-5EF6-44FD-81A9-4988E328898C}">
      <dgm:prSet/>
      <dgm:spPr/>
      <dgm:t>
        <a:bodyPr/>
        <a:lstStyle/>
        <a:p>
          <a:endParaRPr lang="pt-BR"/>
        </a:p>
      </dgm:t>
    </dgm:pt>
    <dgm:pt modelId="{04E393B6-F4B8-4C41-B313-2DB6C9F60696}" type="sibTrans" cxnId="{1423313F-5EF6-44FD-81A9-4988E328898C}">
      <dgm:prSet/>
      <dgm:spPr/>
      <dgm:t>
        <a:bodyPr/>
        <a:lstStyle/>
        <a:p>
          <a:endParaRPr lang="pt-BR"/>
        </a:p>
      </dgm:t>
    </dgm:pt>
    <dgm:pt modelId="{5F947816-E665-491C-94E9-CEA6245CCA57}">
      <dgm:prSet phldrT="[Texto]"/>
      <dgm:spPr/>
      <dgm:t>
        <a:bodyPr/>
        <a:lstStyle/>
        <a:p>
          <a:r>
            <a:rPr lang="pt-BR" dirty="0" smtClean="0"/>
            <a:t>Infraestrutura</a:t>
          </a:r>
          <a:endParaRPr lang="pt-BR" dirty="0"/>
        </a:p>
      </dgm:t>
    </dgm:pt>
    <dgm:pt modelId="{D1C1E04B-B6F8-4DE4-8EC0-84DC73EA267D}" type="parTrans" cxnId="{AEB48215-F53C-41F3-8E6E-C8C73851D182}">
      <dgm:prSet/>
      <dgm:spPr/>
      <dgm:t>
        <a:bodyPr/>
        <a:lstStyle/>
        <a:p>
          <a:endParaRPr lang="pt-BR"/>
        </a:p>
      </dgm:t>
    </dgm:pt>
    <dgm:pt modelId="{A17A85BF-352E-4534-8A32-DCA624C22D44}" type="sibTrans" cxnId="{AEB48215-F53C-41F3-8E6E-C8C73851D182}">
      <dgm:prSet/>
      <dgm:spPr/>
      <dgm:t>
        <a:bodyPr/>
        <a:lstStyle/>
        <a:p>
          <a:endParaRPr lang="pt-BR"/>
        </a:p>
      </dgm:t>
    </dgm:pt>
    <dgm:pt modelId="{2701E4A4-06E0-4CDD-9C86-47748C20C0F7}">
      <dgm:prSet phldrT="[Texto]"/>
      <dgm:spPr/>
      <dgm:t>
        <a:bodyPr/>
        <a:lstStyle/>
        <a:p>
          <a:r>
            <a:rPr lang="pt-BR" dirty="0" smtClean="0"/>
            <a:t>Escreve no Banco de Dados</a:t>
          </a:r>
          <a:endParaRPr lang="pt-BR" dirty="0"/>
        </a:p>
      </dgm:t>
    </dgm:pt>
    <dgm:pt modelId="{CC44BC1B-4FE6-45EB-AE0F-48CB36FCA84B}" type="parTrans" cxnId="{87B6F221-7B77-4F28-935D-1D13FA61CE6C}">
      <dgm:prSet/>
      <dgm:spPr/>
      <dgm:t>
        <a:bodyPr/>
        <a:lstStyle/>
        <a:p>
          <a:endParaRPr lang="pt-BR"/>
        </a:p>
      </dgm:t>
    </dgm:pt>
    <dgm:pt modelId="{5606524F-B158-40A3-BEE6-1CF8C6AD0C52}" type="sibTrans" cxnId="{87B6F221-7B77-4F28-935D-1D13FA61CE6C}">
      <dgm:prSet/>
      <dgm:spPr/>
      <dgm:t>
        <a:bodyPr/>
        <a:lstStyle/>
        <a:p>
          <a:endParaRPr lang="pt-BR"/>
        </a:p>
      </dgm:t>
    </dgm:pt>
    <dgm:pt modelId="{4C471EF2-FA31-49BE-A2FC-67D3A968FA16}" type="pres">
      <dgm:prSet presAssocID="{CBBFBEE4-B725-4FA9-91D6-37A7484E6375}" presName="Name0" presStyleCnt="0">
        <dgm:presLayoutVars>
          <dgm:dir/>
          <dgm:animLvl val="lvl"/>
          <dgm:resizeHandles val="exact"/>
        </dgm:presLayoutVars>
      </dgm:prSet>
      <dgm:spPr/>
    </dgm:pt>
    <dgm:pt modelId="{432A5FDE-33FB-4BDC-90C1-824C91017154}" type="pres">
      <dgm:prSet presAssocID="{03D426BF-D911-4075-A885-562A5929CFE6}" presName="linNode" presStyleCnt="0"/>
      <dgm:spPr/>
    </dgm:pt>
    <dgm:pt modelId="{A3189521-FB24-4E4C-BF46-F1E77395956D}" type="pres">
      <dgm:prSet presAssocID="{03D426BF-D911-4075-A885-562A5929CFE6}" presName="parentText" presStyleLbl="node1" presStyleIdx="0" presStyleCnt="4">
        <dgm:presLayoutVars>
          <dgm:chMax val="1"/>
          <dgm:bulletEnabled val="1"/>
        </dgm:presLayoutVars>
      </dgm:prSet>
      <dgm:spPr/>
    </dgm:pt>
    <dgm:pt modelId="{F313B213-7BC0-420E-A781-7063594598E0}" type="pres">
      <dgm:prSet presAssocID="{03D426BF-D911-4075-A885-562A5929CFE6}" presName="descendantText" presStyleLbl="alignAccFollowNode1" presStyleIdx="0" presStyleCnt="4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D6C55EBF-45B3-471D-9825-35736135E799}" type="pres">
      <dgm:prSet presAssocID="{7B6DA1A4-B94C-4677-AA5C-48C585D63AAE}" presName="sp" presStyleCnt="0"/>
      <dgm:spPr/>
    </dgm:pt>
    <dgm:pt modelId="{F40728B5-BBDB-4F47-A058-626E8C3200FD}" type="pres">
      <dgm:prSet presAssocID="{7B5BF324-8AD6-4E29-8CAC-C9D89B947C83}" presName="linNode" presStyleCnt="0"/>
      <dgm:spPr/>
    </dgm:pt>
    <dgm:pt modelId="{50FB1D40-1713-4868-BBDD-4D0F92639711}" type="pres">
      <dgm:prSet presAssocID="{7B5BF324-8AD6-4E29-8CAC-C9D89B947C83}" presName="parentText" presStyleLbl="node1" presStyleIdx="1" presStyleCnt="4">
        <dgm:presLayoutVars>
          <dgm:chMax val="1"/>
          <dgm:bulletEnabled val="1"/>
        </dgm:presLayoutVars>
      </dgm:prSet>
      <dgm:spPr/>
    </dgm:pt>
    <dgm:pt modelId="{D0FDB449-FA88-4FA2-93A7-766CB7B7B5C9}" type="pres">
      <dgm:prSet presAssocID="{7B5BF324-8AD6-4E29-8CAC-C9D89B947C83}" presName="descendantText" presStyleLbl="alignAccFollowNode1" presStyleIdx="1" presStyleCnt="4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C9BBAB95-D095-4B42-93B5-4B7919122BDF}" type="pres">
      <dgm:prSet presAssocID="{6CE9BA27-4840-41CC-BD4F-77F3A4B226C0}" presName="sp" presStyleCnt="0"/>
      <dgm:spPr/>
    </dgm:pt>
    <dgm:pt modelId="{6150D13D-E6E8-42FB-B262-957511CD7795}" type="pres">
      <dgm:prSet presAssocID="{AF9CFB2A-6DB8-46A2-8164-B17F06587B5A}" presName="linNode" presStyleCnt="0"/>
      <dgm:spPr/>
    </dgm:pt>
    <dgm:pt modelId="{7987F9ED-0392-4D59-8787-7D9CCD20AE6C}" type="pres">
      <dgm:prSet presAssocID="{AF9CFB2A-6DB8-46A2-8164-B17F06587B5A}" presName="parentText" presStyleLbl="node1" presStyleIdx="2" presStyleCnt="4">
        <dgm:presLayoutVars>
          <dgm:chMax val="1"/>
          <dgm:bulletEnabled val="1"/>
        </dgm:presLayoutVars>
      </dgm:prSet>
      <dgm:spPr/>
    </dgm:pt>
    <dgm:pt modelId="{A582FE27-4E0C-4753-A0DF-1D16A0037D46}" type="pres">
      <dgm:prSet presAssocID="{AF9CFB2A-6DB8-46A2-8164-B17F06587B5A}" presName="descendantText" presStyleLbl="alignAccFollowNode1" presStyleIdx="2" presStyleCnt="4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63F61582-96D7-4227-959F-A463B606957C}" type="pres">
      <dgm:prSet presAssocID="{7F336D99-F7B5-4BE5-9FBF-152AAD4AA8C4}" presName="sp" presStyleCnt="0"/>
      <dgm:spPr/>
    </dgm:pt>
    <dgm:pt modelId="{4D9D76BF-0554-41F8-87B6-5FD622439DD5}" type="pres">
      <dgm:prSet presAssocID="{5F947816-E665-491C-94E9-CEA6245CCA57}" presName="linNode" presStyleCnt="0"/>
      <dgm:spPr/>
    </dgm:pt>
    <dgm:pt modelId="{E1B5099E-FD23-4891-BD3E-77742794819A}" type="pres">
      <dgm:prSet presAssocID="{5F947816-E665-491C-94E9-CEA6245CCA57}" presName="parentText" presStyleLbl="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A61C87DA-C897-4D6C-A7A6-69B0E720B94F}" type="pres">
      <dgm:prSet presAssocID="{5F947816-E665-491C-94E9-CEA6245CCA57}" presName="descendantText" presStyleLbl="alignAccFollowNode1" presStyleIdx="3" presStyleCnt="4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</dgm:ptLst>
  <dgm:cxnLst>
    <dgm:cxn modelId="{E172DB3F-A2C6-40EB-A857-A60A0B0DC663}" srcId="{CBBFBEE4-B725-4FA9-91D6-37A7484E6375}" destId="{7B5BF324-8AD6-4E29-8CAC-C9D89B947C83}" srcOrd="1" destOrd="0" parTransId="{65EAC6BE-60EA-442B-A66E-2D3173E4BBDE}" sibTransId="{6CE9BA27-4840-41CC-BD4F-77F3A4B226C0}"/>
    <dgm:cxn modelId="{341F7DF7-413B-4AA6-A34D-73C92828E655}" srcId="{CBBFBEE4-B725-4FA9-91D6-37A7484E6375}" destId="{AF9CFB2A-6DB8-46A2-8164-B17F06587B5A}" srcOrd="2" destOrd="0" parTransId="{5B58786A-5C76-4A3F-B81F-368B662AD7CF}" sibTransId="{7F336D99-F7B5-4BE5-9FBF-152AAD4AA8C4}"/>
    <dgm:cxn modelId="{BE80BAB6-B7EA-4321-8FA4-EAD2E3547077}" srcId="{CBBFBEE4-B725-4FA9-91D6-37A7484E6375}" destId="{03D426BF-D911-4075-A885-562A5929CFE6}" srcOrd="0" destOrd="0" parTransId="{5C24992A-C83D-46FC-8CE0-B3E72933C602}" sibTransId="{7B6DA1A4-B94C-4677-AA5C-48C585D63AAE}"/>
    <dgm:cxn modelId="{49D26A07-4789-4582-9826-8CF933ADBB4E}" srcId="{AF9CFB2A-6DB8-46A2-8164-B17F06587B5A}" destId="{CEEADAE6-5363-4A52-8F8E-CFB982B4B126}" srcOrd="0" destOrd="0" parTransId="{5BB2428A-D920-4D75-8181-2D79FCA7A445}" sibTransId="{4C1559CE-AED1-4F1E-B2C1-260DF1DB6532}"/>
    <dgm:cxn modelId="{8ED8E0AA-B300-4C6B-AC1A-1679AA9F4F75}" type="presOf" srcId="{AF9CFB2A-6DB8-46A2-8164-B17F06587B5A}" destId="{7987F9ED-0392-4D59-8787-7D9CCD20AE6C}" srcOrd="0" destOrd="0" presId="urn:microsoft.com/office/officeart/2005/8/layout/vList5"/>
    <dgm:cxn modelId="{1E15D6D2-2B69-4F1B-B6C3-CFD27521B0E2}" srcId="{03D426BF-D911-4075-A885-562A5929CFE6}" destId="{2FB4B7CC-AFBF-4CF2-BB02-C88714525AAB}" srcOrd="0" destOrd="0" parTransId="{1AC6DB2E-BDC9-4588-8182-F0D6BA63D1A8}" sibTransId="{305D619A-193A-4D02-970B-0BA1E2DB7520}"/>
    <dgm:cxn modelId="{87B6F221-7B77-4F28-935D-1D13FA61CE6C}" srcId="{5F947816-E665-491C-94E9-CEA6245CCA57}" destId="{2701E4A4-06E0-4CDD-9C86-47748C20C0F7}" srcOrd="0" destOrd="0" parTransId="{CC44BC1B-4FE6-45EB-AE0F-48CB36FCA84B}" sibTransId="{5606524F-B158-40A3-BEE6-1CF8C6AD0C52}"/>
    <dgm:cxn modelId="{521A3244-7D45-4B97-8493-25D70C383902}" type="presOf" srcId="{83270563-FDAC-4299-98E4-18E7F4626C47}" destId="{A582FE27-4E0C-4753-A0DF-1D16A0037D46}" srcOrd="0" destOrd="1" presId="urn:microsoft.com/office/officeart/2005/8/layout/vList5"/>
    <dgm:cxn modelId="{976C2FF3-1CE3-41FE-A799-3D33D7EB9169}" type="presOf" srcId="{5F947816-E665-491C-94E9-CEA6245CCA57}" destId="{E1B5099E-FD23-4891-BD3E-77742794819A}" srcOrd="0" destOrd="0" presId="urn:microsoft.com/office/officeart/2005/8/layout/vList5"/>
    <dgm:cxn modelId="{253F8095-6FF0-47D1-B3DB-DD9BD2A475EA}" srcId="{03D426BF-D911-4075-A885-562A5929CFE6}" destId="{9A3B9599-9543-4CCB-86E5-12AEAD2F2BE5}" srcOrd="1" destOrd="0" parTransId="{CE8523C6-C14E-4257-A18B-DD4BC9C176E9}" sibTransId="{10C3E22C-B635-41E6-BA8F-5AEEC596DCB3}"/>
    <dgm:cxn modelId="{268E9105-9943-4E4B-8CAA-E67ECA95A2BA}" type="presOf" srcId="{7B5BF324-8AD6-4E29-8CAC-C9D89B947C83}" destId="{50FB1D40-1713-4868-BBDD-4D0F92639711}" srcOrd="0" destOrd="0" presId="urn:microsoft.com/office/officeart/2005/8/layout/vList5"/>
    <dgm:cxn modelId="{47120A17-9C79-4BFC-8759-E80A6CF1CDDC}" type="presOf" srcId="{CEEADAE6-5363-4A52-8F8E-CFB982B4B126}" destId="{A582FE27-4E0C-4753-A0DF-1D16A0037D46}" srcOrd="0" destOrd="0" presId="urn:microsoft.com/office/officeart/2005/8/layout/vList5"/>
    <dgm:cxn modelId="{B0D05DE3-4445-4B03-A032-CAE132EC01FC}" type="presOf" srcId="{CBBFBEE4-B725-4FA9-91D6-37A7484E6375}" destId="{4C471EF2-FA31-49BE-A2FC-67D3A968FA16}" srcOrd="0" destOrd="0" presId="urn:microsoft.com/office/officeart/2005/8/layout/vList5"/>
    <dgm:cxn modelId="{D06D9733-0D4C-449B-876D-F7D3E96270E3}" type="presOf" srcId="{2FB4B7CC-AFBF-4CF2-BB02-C88714525AAB}" destId="{F313B213-7BC0-420E-A781-7063594598E0}" srcOrd="0" destOrd="0" presId="urn:microsoft.com/office/officeart/2005/8/layout/vList5"/>
    <dgm:cxn modelId="{C828ECDD-EDF0-4803-8F2E-B646FF048A4C}" type="presOf" srcId="{03D426BF-D911-4075-A885-562A5929CFE6}" destId="{A3189521-FB24-4E4C-BF46-F1E77395956D}" srcOrd="0" destOrd="0" presId="urn:microsoft.com/office/officeart/2005/8/layout/vList5"/>
    <dgm:cxn modelId="{79343D89-C2C8-450B-B744-2378C65E9DE1}" type="presOf" srcId="{F8D47184-FEDF-42FE-99D8-FEC211B3F4CC}" destId="{D0FDB449-FA88-4FA2-93A7-766CB7B7B5C9}" srcOrd="0" destOrd="0" presId="urn:microsoft.com/office/officeart/2005/8/layout/vList5"/>
    <dgm:cxn modelId="{4AEBC77B-A686-4298-AD5B-8EE077BA7607}" srcId="{7B5BF324-8AD6-4E29-8CAC-C9D89B947C83}" destId="{5115FA6A-F200-4DDD-94C2-95DAD9D02C8E}" srcOrd="1" destOrd="0" parTransId="{A8FE38B1-464C-4FED-80CC-BFBF5697C8CF}" sibTransId="{29B4CCDE-2804-4DEC-91C9-6C7CEAABF478}"/>
    <dgm:cxn modelId="{1423313F-5EF6-44FD-81A9-4988E328898C}" srcId="{AF9CFB2A-6DB8-46A2-8164-B17F06587B5A}" destId="{83270563-FDAC-4299-98E4-18E7F4626C47}" srcOrd="1" destOrd="0" parTransId="{1FBA3741-D9D8-4328-BEE9-C151E40191E1}" sibTransId="{04E393B6-F4B8-4C41-B313-2DB6C9F60696}"/>
    <dgm:cxn modelId="{6AB42B74-F32D-4F66-89D8-FF6F61659AE5}" type="presOf" srcId="{2701E4A4-06E0-4CDD-9C86-47748C20C0F7}" destId="{A61C87DA-C897-4D6C-A7A6-69B0E720B94F}" srcOrd="0" destOrd="0" presId="urn:microsoft.com/office/officeart/2005/8/layout/vList5"/>
    <dgm:cxn modelId="{550E1913-8884-429F-81FD-27BE5D24E52A}" type="presOf" srcId="{9A3B9599-9543-4CCB-86E5-12AEAD2F2BE5}" destId="{F313B213-7BC0-420E-A781-7063594598E0}" srcOrd="0" destOrd="1" presId="urn:microsoft.com/office/officeart/2005/8/layout/vList5"/>
    <dgm:cxn modelId="{40117A21-F149-4ACA-B911-89F6FC20C218}" type="presOf" srcId="{5115FA6A-F200-4DDD-94C2-95DAD9D02C8E}" destId="{D0FDB449-FA88-4FA2-93A7-766CB7B7B5C9}" srcOrd="0" destOrd="1" presId="urn:microsoft.com/office/officeart/2005/8/layout/vList5"/>
    <dgm:cxn modelId="{AEB48215-F53C-41F3-8E6E-C8C73851D182}" srcId="{CBBFBEE4-B725-4FA9-91D6-37A7484E6375}" destId="{5F947816-E665-491C-94E9-CEA6245CCA57}" srcOrd="3" destOrd="0" parTransId="{D1C1E04B-B6F8-4DE4-8EC0-84DC73EA267D}" sibTransId="{A17A85BF-352E-4534-8A32-DCA624C22D44}"/>
    <dgm:cxn modelId="{E7268F55-2C9F-4001-B822-236BB8B5E2B5}" srcId="{7B5BF324-8AD6-4E29-8CAC-C9D89B947C83}" destId="{F8D47184-FEDF-42FE-99D8-FEC211B3F4CC}" srcOrd="0" destOrd="0" parTransId="{104E2349-29B2-4026-8591-6D36BE64A37B}" sibTransId="{CA8D3FA2-4F27-4F25-A165-A1CC0D54BD91}"/>
    <dgm:cxn modelId="{3B3E90F8-8411-4BE8-B406-136B520D09CB}" type="presParOf" srcId="{4C471EF2-FA31-49BE-A2FC-67D3A968FA16}" destId="{432A5FDE-33FB-4BDC-90C1-824C91017154}" srcOrd="0" destOrd="0" presId="urn:microsoft.com/office/officeart/2005/8/layout/vList5"/>
    <dgm:cxn modelId="{687F67F1-D8EB-44B8-ADED-0D5158287713}" type="presParOf" srcId="{432A5FDE-33FB-4BDC-90C1-824C91017154}" destId="{A3189521-FB24-4E4C-BF46-F1E77395956D}" srcOrd="0" destOrd="0" presId="urn:microsoft.com/office/officeart/2005/8/layout/vList5"/>
    <dgm:cxn modelId="{93B149CC-F56F-4C1B-BE35-C8B5D191ECFB}" type="presParOf" srcId="{432A5FDE-33FB-4BDC-90C1-824C91017154}" destId="{F313B213-7BC0-420E-A781-7063594598E0}" srcOrd="1" destOrd="0" presId="urn:microsoft.com/office/officeart/2005/8/layout/vList5"/>
    <dgm:cxn modelId="{65EEBC0E-27A8-4F9B-809E-47F5701DA481}" type="presParOf" srcId="{4C471EF2-FA31-49BE-A2FC-67D3A968FA16}" destId="{D6C55EBF-45B3-471D-9825-35736135E799}" srcOrd="1" destOrd="0" presId="urn:microsoft.com/office/officeart/2005/8/layout/vList5"/>
    <dgm:cxn modelId="{A8B864F1-E11C-4DE5-96F5-F1328B1B4DCB}" type="presParOf" srcId="{4C471EF2-FA31-49BE-A2FC-67D3A968FA16}" destId="{F40728B5-BBDB-4F47-A058-626E8C3200FD}" srcOrd="2" destOrd="0" presId="urn:microsoft.com/office/officeart/2005/8/layout/vList5"/>
    <dgm:cxn modelId="{96904252-550C-4719-BBE6-6253CF7E0F22}" type="presParOf" srcId="{F40728B5-BBDB-4F47-A058-626E8C3200FD}" destId="{50FB1D40-1713-4868-BBDD-4D0F92639711}" srcOrd="0" destOrd="0" presId="urn:microsoft.com/office/officeart/2005/8/layout/vList5"/>
    <dgm:cxn modelId="{3F79D696-1ECD-4C2C-BE20-CA02CC65BD7C}" type="presParOf" srcId="{F40728B5-BBDB-4F47-A058-626E8C3200FD}" destId="{D0FDB449-FA88-4FA2-93A7-766CB7B7B5C9}" srcOrd="1" destOrd="0" presId="urn:microsoft.com/office/officeart/2005/8/layout/vList5"/>
    <dgm:cxn modelId="{43464AD3-019C-4284-A306-C193F37C1297}" type="presParOf" srcId="{4C471EF2-FA31-49BE-A2FC-67D3A968FA16}" destId="{C9BBAB95-D095-4B42-93B5-4B7919122BDF}" srcOrd="3" destOrd="0" presId="urn:microsoft.com/office/officeart/2005/8/layout/vList5"/>
    <dgm:cxn modelId="{F63AEFE2-3037-4DD4-96F7-6457C9A9F20B}" type="presParOf" srcId="{4C471EF2-FA31-49BE-A2FC-67D3A968FA16}" destId="{6150D13D-E6E8-42FB-B262-957511CD7795}" srcOrd="4" destOrd="0" presId="urn:microsoft.com/office/officeart/2005/8/layout/vList5"/>
    <dgm:cxn modelId="{49D76F9C-A711-416E-8E9F-43F78CEE58C4}" type="presParOf" srcId="{6150D13D-E6E8-42FB-B262-957511CD7795}" destId="{7987F9ED-0392-4D59-8787-7D9CCD20AE6C}" srcOrd="0" destOrd="0" presId="urn:microsoft.com/office/officeart/2005/8/layout/vList5"/>
    <dgm:cxn modelId="{AA8EB234-9636-4454-A763-72C4CD5267C8}" type="presParOf" srcId="{6150D13D-E6E8-42FB-B262-957511CD7795}" destId="{A582FE27-4E0C-4753-A0DF-1D16A0037D46}" srcOrd="1" destOrd="0" presId="urn:microsoft.com/office/officeart/2005/8/layout/vList5"/>
    <dgm:cxn modelId="{0F26CA7C-5107-49E5-9D75-1AC8184B195A}" type="presParOf" srcId="{4C471EF2-FA31-49BE-A2FC-67D3A968FA16}" destId="{63F61582-96D7-4227-959F-A463B606957C}" srcOrd="5" destOrd="0" presId="urn:microsoft.com/office/officeart/2005/8/layout/vList5"/>
    <dgm:cxn modelId="{9B45DE33-D19B-4BAB-BE0B-73D65745E0A2}" type="presParOf" srcId="{4C471EF2-FA31-49BE-A2FC-67D3A968FA16}" destId="{4D9D76BF-0554-41F8-87B6-5FD622439DD5}" srcOrd="6" destOrd="0" presId="urn:microsoft.com/office/officeart/2005/8/layout/vList5"/>
    <dgm:cxn modelId="{496CAF75-D6D2-4EA9-B5E8-1189E61F7562}" type="presParOf" srcId="{4D9D76BF-0554-41F8-87B6-5FD622439DD5}" destId="{E1B5099E-FD23-4891-BD3E-77742794819A}" srcOrd="0" destOrd="0" presId="urn:microsoft.com/office/officeart/2005/8/layout/vList5"/>
    <dgm:cxn modelId="{D322FC1E-5E3E-4484-810B-5C1A4FB8484B}" type="presParOf" srcId="{4D9D76BF-0554-41F8-87B6-5FD622439DD5}" destId="{A61C87DA-C897-4D6C-A7A6-69B0E720B94F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BBFBEE4-B725-4FA9-91D6-37A7484E6375}" type="doc">
      <dgm:prSet loTypeId="urn:microsoft.com/office/officeart/2005/8/layout/vList5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pt-BR"/>
        </a:p>
      </dgm:t>
    </dgm:pt>
    <dgm:pt modelId="{03D426BF-D911-4075-A885-562A5929CFE6}">
      <dgm:prSet phldrT="[Texto]"/>
      <dgm:spPr/>
      <dgm:t>
        <a:bodyPr/>
        <a:lstStyle/>
        <a:p>
          <a:r>
            <a:rPr lang="pt-BR" dirty="0" smtClean="0"/>
            <a:t>Apresentação</a:t>
          </a:r>
          <a:endParaRPr lang="pt-BR" dirty="0"/>
        </a:p>
      </dgm:t>
    </dgm:pt>
    <dgm:pt modelId="{5C24992A-C83D-46FC-8CE0-B3E72933C602}" type="parTrans" cxnId="{BE80BAB6-B7EA-4321-8FA4-EAD2E3547077}">
      <dgm:prSet/>
      <dgm:spPr/>
      <dgm:t>
        <a:bodyPr/>
        <a:lstStyle/>
        <a:p>
          <a:endParaRPr lang="pt-BR"/>
        </a:p>
      </dgm:t>
    </dgm:pt>
    <dgm:pt modelId="{7B6DA1A4-B94C-4677-AA5C-48C585D63AAE}" type="sibTrans" cxnId="{BE80BAB6-B7EA-4321-8FA4-EAD2E3547077}">
      <dgm:prSet/>
      <dgm:spPr/>
      <dgm:t>
        <a:bodyPr/>
        <a:lstStyle/>
        <a:p>
          <a:endParaRPr lang="pt-BR"/>
        </a:p>
      </dgm:t>
    </dgm:pt>
    <dgm:pt modelId="{2FB4B7CC-AFBF-4CF2-BB02-C88714525AAB}">
      <dgm:prSet phldrT="[Texto]"/>
      <dgm:spPr/>
      <dgm:t>
        <a:bodyPr/>
        <a:lstStyle/>
        <a:p>
          <a:r>
            <a:rPr lang="pt-BR" dirty="0" smtClean="0"/>
            <a:t>Console APP que escuta Domain </a:t>
          </a:r>
          <a:r>
            <a:rPr lang="pt-BR" dirty="0" err="1" smtClean="0"/>
            <a:t>Events</a:t>
          </a:r>
          <a:endParaRPr lang="pt-BR" dirty="0"/>
        </a:p>
      </dgm:t>
    </dgm:pt>
    <dgm:pt modelId="{1AC6DB2E-BDC9-4588-8182-F0D6BA63D1A8}" type="parTrans" cxnId="{1E15D6D2-2B69-4F1B-B6C3-CFD27521B0E2}">
      <dgm:prSet/>
      <dgm:spPr/>
      <dgm:t>
        <a:bodyPr/>
        <a:lstStyle/>
        <a:p>
          <a:endParaRPr lang="pt-BR"/>
        </a:p>
      </dgm:t>
    </dgm:pt>
    <dgm:pt modelId="{305D619A-193A-4D02-970B-0BA1E2DB7520}" type="sibTrans" cxnId="{1E15D6D2-2B69-4F1B-B6C3-CFD27521B0E2}">
      <dgm:prSet/>
      <dgm:spPr/>
      <dgm:t>
        <a:bodyPr/>
        <a:lstStyle/>
        <a:p>
          <a:endParaRPr lang="pt-BR"/>
        </a:p>
      </dgm:t>
    </dgm:pt>
    <dgm:pt modelId="{7B5BF324-8AD6-4E29-8CAC-C9D89B947C83}">
      <dgm:prSet phldrT="[Texto]"/>
      <dgm:spPr/>
      <dgm:t>
        <a:bodyPr/>
        <a:lstStyle/>
        <a:p>
          <a:r>
            <a:rPr lang="pt-BR" dirty="0" err="1" smtClean="0"/>
            <a:t>Application</a:t>
          </a:r>
          <a:endParaRPr lang="pt-BR" dirty="0"/>
        </a:p>
      </dgm:t>
    </dgm:pt>
    <dgm:pt modelId="{65EAC6BE-60EA-442B-A66E-2D3173E4BBDE}" type="parTrans" cxnId="{E172DB3F-A2C6-40EB-A857-A60A0B0DC663}">
      <dgm:prSet/>
      <dgm:spPr/>
      <dgm:t>
        <a:bodyPr/>
        <a:lstStyle/>
        <a:p>
          <a:endParaRPr lang="pt-BR"/>
        </a:p>
      </dgm:t>
    </dgm:pt>
    <dgm:pt modelId="{6CE9BA27-4840-41CC-BD4F-77F3A4B226C0}" type="sibTrans" cxnId="{E172DB3F-A2C6-40EB-A857-A60A0B0DC663}">
      <dgm:prSet/>
      <dgm:spPr/>
      <dgm:t>
        <a:bodyPr/>
        <a:lstStyle/>
        <a:p>
          <a:endParaRPr lang="pt-BR"/>
        </a:p>
      </dgm:t>
    </dgm:pt>
    <dgm:pt modelId="{F8D47184-FEDF-42FE-99D8-FEC211B3F4CC}">
      <dgm:prSet phldrT="[Texto]"/>
      <dgm:spPr/>
      <dgm:t>
        <a:bodyPr/>
        <a:lstStyle/>
        <a:p>
          <a:r>
            <a:rPr lang="pt-BR" dirty="0" smtClean="0"/>
            <a:t>Processa Domain </a:t>
          </a:r>
          <a:r>
            <a:rPr lang="pt-BR" dirty="0" err="1" smtClean="0"/>
            <a:t>Events</a:t>
          </a:r>
          <a:r>
            <a:rPr lang="pt-BR" dirty="0" smtClean="0"/>
            <a:t> e controla a transação</a:t>
          </a:r>
          <a:endParaRPr lang="pt-BR" dirty="0"/>
        </a:p>
      </dgm:t>
    </dgm:pt>
    <dgm:pt modelId="{104E2349-29B2-4026-8591-6D36BE64A37B}" type="parTrans" cxnId="{E7268F55-2C9F-4001-B822-236BB8B5E2B5}">
      <dgm:prSet/>
      <dgm:spPr/>
      <dgm:t>
        <a:bodyPr/>
        <a:lstStyle/>
        <a:p>
          <a:endParaRPr lang="pt-BR"/>
        </a:p>
      </dgm:t>
    </dgm:pt>
    <dgm:pt modelId="{CA8D3FA2-4F27-4F25-A165-A1CC0D54BD91}" type="sibTrans" cxnId="{E7268F55-2C9F-4001-B822-236BB8B5E2B5}">
      <dgm:prSet/>
      <dgm:spPr/>
      <dgm:t>
        <a:bodyPr/>
        <a:lstStyle/>
        <a:p>
          <a:endParaRPr lang="pt-BR"/>
        </a:p>
      </dgm:t>
    </dgm:pt>
    <dgm:pt modelId="{AF9CFB2A-6DB8-46A2-8164-B17F06587B5A}">
      <dgm:prSet phldrT="[Texto]"/>
      <dgm:spPr/>
      <dgm:t>
        <a:bodyPr/>
        <a:lstStyle/>
        <a:p>
          <a:r>
            <a:rPr lang="pt-BR" dirty="0" smtClean="0"/>
            <a:t>Domain</a:t>
          </a:r>
          <a:endParaRPr lang="pt-BR" dirty="0"/>
        </a:p>
      </dgm:t>
    </dgm:pt>
    <dgm:pt modelId="{5B58786A-5C76-4A3F-B81F-368B662AD7CF}" type="parTrans" cxnId="{341F7DF7-413B-4AA6-A34D-73C92828E655}">
      <dgm:prSet/>
      <dgm:spPr/>
      <dgm:t>
        <a:bodyPr/>
        <a:lstStyle/>
        <a:p>
          <a:endParaRPr lang="pt-BR"/>
        </a:p>
      </dgm:t>
    </dgm:pt>
    <dgm:pt modelId="{7F336D99-F7B5-4BE5-9FBF-152AAD4AA8C4}" type="sibTrans" cxnId="{341F7DF7-413B-4AA6-A34D-73C92828E655}">
      <dgm:prSet/>
      <dgm:spPr/>
      <dgm:t>
        <a:bodyPr/>
        <a:lstStyle/>
        <a:p>
          <a:endParaRPr lang="pt-BR"/>
        </a:p>
      </dgm:t>
    </dgm:pt>
    <dgm:pt modelId="{CEEADAE6-5363-4A52-8F8E-CFB982B4B126}">
      <dgm:prSet phldrT="[Texto]"/>
      <dgm:spPr/>
      <dgm:t>
        <a:bodyPr/>
        <a:lstStyle/>
        <a:p>
          <a:r>
            <a:rPr lang="pt-BR" dirty="0" smtClean="0"/>
            <a:t>Aplica Domain </a:t>
          </a:r>
          <a:r>
            <a:rPr lang="pt-BR" dirty="0" err="1" smtClean="0"/>
            <a:t>Events</a:t>
          </a:r>
          <a:endParaRPr lang="pt-BR" dirty="0"/>
        </a:p>
      </dgm:t>
    </dgm:pt>
    <dgm:pt modelId="{5BB2428A-D920-4D75-8181-2D79FCA7A445}" type="parTrans" cxnId="{49D26A07-4789-4582-9826-8CF933ADBB4E}">
      <dgm:prSet/>
      <dgm:spPr/>
      <dgm:t>
        <a:bodyPr/>
        <a:lstStyle/>
        <a:p>
          <a:endParaRPr lang="pt-BR"/>
        </a:p>
      </dgm:t>
    </dgm:pt>
    <dgm:pt modelId="{4C1559CE-AED1-4F1E-B2C1-260DF1DB6532}" type="sibTrans" cxnId="{49D26A07-4789-4582-9826-8CF933ADBB4E}">
      <dgm:prSet/>
      <dgm:spPr/>
      <dgm:t>
        <a:bodyPr/>
        <a:lstStyle/>
        <a:p>
          <a:endParaRPr lang="pt-BR"/>
        </a:p>
      </dgm:t>
    </dgm:pt>
    <dgm:pt modelId="{5F947816-E665-491C-94E9-CEA6245CCA57}">
      <dgm:prSet phldrT="[Texto]"/>
      <dgm:spPr/>
      <dgm:t>
        <a:bodyPr/>
        <a:lstStyle/>
        <a:p>
          <a:r>
            <a:rPr lang="pt-BR" dirty="0" smtClean="0"/>
            <a:t>Infraestrutura</a:t>
          </a:r>
          <a:endParaRPr lang="pt-BR" dirty="0"/>
        </a:p>
      </dgm:t>
    </dgm:pt>
    <dgm:pt modelId="{D1C1E04B-B6F8-4DE4-8EC0-84DC73EA267D}" type="parTrans" cxnId="{AEB48215-F53C-41F3-8E6E-C8C73851D182}">
      <dgm:prSet/>
      <dgm:spPr/>
      <dgm:t>
        <a:bodyPr/>
        <a:lstStyle/>
        <a:p>
          <a:endParaRPr lang="pt-BR"/>
        </a:p>
      </dgm:t>
    </dgm:pt>
    <dgm:pt modelId="{A17A85BF-352E-4534-8A32-DCA624C22D44}" type="sibTrans" cxnId="{AEB48215-F53C-41F3-8E6E-C8C73851D182}">
      <dgm:prSet/>
      <dgm:spPr/>
      <dgm:t>
        <a:bodyPr/>
        <a:lstStyle/>
        <a:p>
          <a:endParaRPr lang="pt-BR"/>
        </a:p>
      </dgm:t>
    </dgm:pt>
    <dgm:pt modelId="{2701E4A4-06E0-4CDD-9C86-47748C20C0F7}">
      <dgm:prSet phldrT="[Texto]"/>
      <dgm:spPr/>
      <dgm:t>
        <a:bodyPr/>
        <a:lstStyle/>
        <a:p>
          <a:r>
            <a:rPr lang="pt-BR" dirty="0" smtClean="0"/>
            <a:t>Lê do Banco de Dados</a:t>
          </a:r>
          <a:endParaRPr lang="pt-BR" dirty="0"/>
        </a:p>
      </dgm:t>
    </dgm:pt>
    <dgm:pt modelId="{CC44BC1B-4FE6-45EB-AE0F-48CB36FCA84B}" type="parTrans" cxnId="{87B6F221-7B77-4F28-935D-1D13FA61CE6C}">
      <dgm:prSet/>
      <dgm:spPr/>
      <dgm:t>
        <a:bodyPr/>
        <a:lstStyle/>
        <a:p>
          <a:endParaRPr lang="pt-BR"/>
        </a:p>
      </dgm:t>
    </dgm:pt>
    <dgm:pt modelId="{5606524F-B158-40A3-BEE6-1CF8C6AD0C52}" type="sibTrans" cxnId="{87B6F221-7B77-4F28-935D-1D13FA61CE6C}">
      <dgm:prSet/>
      <dgm:spPr/>
      <dgm:t>
        <a:bodyPr/>
        <a:lstStyle/>
        <a:p>
          <a:endParaRPr lang="pt-BR"/>
        </a:p>
      </dgm:t>
    </dgm:pt>
    <dgm:pt modelId="{4C471EF2-FA31-49BE-A2FC-67D3A968FA16}" type="pres">
      <dgm:prSet presAssocID="{CBBFBEE4-B725-4FA9-91D6-37A7484E6375}" presName="Name0" presStyleCnt="0">
        <dgm:presLayoutVars>
          <dgm:dir/>
          <dgm:animLvl val="lvl"/>
          <dgm:resizeHandles val="exact"/>
        </dgm:presLayoutVars>
      </dgm:prSet>
      <dgm:spPr/>
    </dgm:pt>
    <dgm:pt modelId="{432A5FDE-33FB-4BDC-90C1-824C91017154}" type="pres">
      <dgm:prSet presAssocID="{03D426BF-D911-4075-A885-562A5929CFE6}" presName="linNode" presStyleCnt="0"/>
      <dgm:spPr/>
    </dgm:pt>
    <dgm:pt modelId="{A3189521-FB24-4E4C-BF46-F1E77395956D}" type="pres">
      <dgm:prSet presAssocID="{03D426BF-D911-4075-A885-562A5929CFE6}" presName="parentText" presStyleLbl="node1" presStyleIdx="0" presStyleCnt="4">
        <dgm:presLayoutVars>
          <dgm:chMax val="1"/>
          <dgm:bulletEnabled val="1"/>
        </dgm:presLayoutVars>
      </dgm:prSet>
      <dgm:spPr/>
    </dgm:pt>
    <dgm:pt modelId="{F313B213-7BC0-420E-A781-7063594598E0}" type="pres">
      <dgm:prSet presAssocID="{03D426BF-D911-4075-A885-562A5929CFE6}" presName="descendantText" presStyleLbl="alignAccFollowNode1" presStyleIdx="0" presStyleCnt="4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D6C55EBF-45B3-471D-9825-35736135E799}" type="pres">
      <dgm:prSet presAssocID="{7B6DA1A4-B94C-4677-AA5C-48C585D63AAE}" presName="sp" presStyleCnt="0"/>
      <dgm:spPr/>
    </dgm:pt>
    <dgm:pt modelId="{F40728B5-BBDB-4F47-A058-626E8C3200FD}" type="pres">
      <dgm:prSet presAssocID="{7B5BF324-8AD6-4E29-8CAC-C9D89B947C83}" presName="linNode" presStyleCnt="0"/>
      <dgm:spPr/>
    </dgm:pt>
    <dgm:pt modelId="{50FB1D40-1713-4868-BBDD-4D0F92639711}" type="pres">
      <dgm:prSet presAssocID="{7B5BF324-8AD6-4E29-8CAC-C9D89B947C83}" presName="parentText" presStyleLbl="node1" presStyleIdx="1" presStyleCnt="4">
        <dgm:presLayoutVars>
          <dgm:chMax val="1"/>
          <dgm:bulletEnabled val="1"/>
        </dgm:presLayoutVars>
      </dgm:prSet>
      <dgm:spPr/>
    </dgm:pt>
    <dgm:pt modelId="{D0FDB449-FA88-4FA2-93A7-766CB7B7B5C9}" type="pres">
      <dgm:prSet presAssocID="{7B5BF324-8AD6-4E29-8CAC-C9D89B947C83}" presName="descendantText" presStyleLbl="alignAccFollowNode1" presStyleIdx="1" presStyleCnt="4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C9BBAB95-D095-4B42-93B5-4B7919122BDF}" type="pres">
      <dgm:prSet presAssocID="{6CE9BA27-4840-41CC-BD4F-77F3A4B226C0}" presName="sp" presStyleCnt="0"/>
      <dgm:spPr/>
    </dgm:pt>
    <dgm:pt modelId="{6150D13D-E6E8-42FB-B262-957511CD7795}" type="pres">
      <dgm:prSet presAssocID="{AF9CFB2A-6DB8-46A2-8164-B17F06587B5A}" presName="linNode" presStyleCnt="0"/>
      <dgm:spPr/>
    </dgm:pt>
    <dgm:pt modelId="{7987F9ED-0392-4D59-8787-7D9CCD20AE6C}" type="pres">
      <dgm:prSet presAssocID="{AF9CFB2A-6DB8-46A2-8164-B17F06587B5A}" presName="parentText" presStyleLbl="node1" presStyleIdx="2" presStyleCnt="4">
        <dgm:presLayoutVars>
          <dgm:chMax val="1"/>
          <dgm:bulletEnabled val="1"/>
        </dgm:presLayoutVars>
      </dgm:prSet>
      <dgm:spPr/>
    </dgm:pt>
    <dgm:pt modelId="{A582FE27-4E0C-4753-A0DF-1D16A0037D46}" type="pres">
      <dgm:prSet presAssocID="{AF9CFB2A-6DB8-46A2-8164-B17F06587B5A}" presName="descendantText" presStyleLbl="alignAccFollowNode1" presStyleIdx="2" presStyleCnt="4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63F61582-96D7-4227-959F-A463B606957C}" type="pres">
      <dgm:prSet presAssocID="{7F336D99-F7B5-4BE5-9FBF-152AAD4AA8C4}" presName="sp" presStyleCnt="0"/>
      <dgm:spPr/>
    </dgm:pt>
    <dgm:pt modelId="{4D9D76BF-0554-41F8-87B6-5FD622439DD5}" type="pres">
      <dgm:prSet presAssocID="{5F947816-E665-491C-94E9-CEA6245CCA57}" presName="linNode" presStyleCnt="0"/>
      <dgm:spPr/>
    </dgm:pt>
    <dgm:pt modelId="{E1B5099E-FD23-4891-BD3E-77742794819A}" type="pres">
      <dgm:prSet presAssocID="{5F947816-E665-491C-94E9-CEA6245CCA57}" presName="parentText" presStyleLbl="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A61C87DA-C897-4D6C-A7A6-69B0E720B94F}" type="pres">
      <dgm:prSet presAssocID="{5F947816-E665-491C-94E9-CEA6245CCA57}" presName="descendantText" presStyleLbl="alignAccFollowNode1" presStyleIdx="3" presStyleCnt="4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</dgm:ptLst>
  <dgm:cxnLst>
    <dgm:cxn modelId="{E172DB3F-A2C6-40EB-A857-A60A0B0DC663}" srcId="{CBBFBEE4-B725-4FA9-91D6-37A7484E6375}" destId="{7B5BF324-8AD6-4E29-8CAC-C9D89B947C83}" srcOrd="1" destOrd="0" parTransId="{65EAC6BE-60EA-442B-A66E-2D3173E4BBDE}" sibTransId="{6CE9BA27-4840-41CC-BD4F-77F3A4B226C0}"/>
    <dgm:cxn modelId="{9C6ABAD3-E68F-4989-9B50-98DFF73FD322}" type="presOf" srcId="{AF9CFB2A-6DB8-46A2-8164-B17F06587B5A}" destId="{7987F9ED-0392-4D59-8787-7D9CCD20AE6C}" srcOrd="0" destOrd="0" presId="urn:microsoft.com/office/officeart/2005/8/layout/vList5"/>
    <dgm:cxn modelId="{F978F84D-D455-4C6F-9640-23708C3E928C}" type="presOf" srcId="{CBBFBEE4-B725-4FA9-91D6-37A7484E6375}" destId="{4C471EF2-FA31-49BE-A2FC-67D3A968FA16}" srcOrd="0" destOrd="0" presId="urn:microsoft.com/office/officeart/2005/8/layout/vList5"/>
    <dgm:cxn modelId="{341F7DF7-413B-4AA6-A34D-73C92828E655}" srcId="{CBBFBEE4-B725-4FA9-91D6-37A7484E6375}" destId="{AF9CFB2A-6DB8-46A2-8164-B17F06587B5A}" srcOrd="2" destOrd="0" parTransId="{5B58786A-5C76-4A3F-B81F-368B662AD7CF}" sibTransId="{7F336D99-F7B5-4BE5-9FBF-152AAD4AA8C4}"/>
    <dgm:cxn modelId="{BE80BAB6-B7EA-4321-8FA4-EAD2E3547077}" srcId="{CBBFBEE4-B725-4FA9-91D6-37A7484E6375}" destId="{03D426BF-D911-4075-A885-562A5929CFE6}" srcOrd="0" destOrd="0" parTransId="{5C24992A-C83D-46FC-8CE0-B3E72933C602}" sibTransId="{7B6DA1A4-B94C-4677-AA5C-48C585D63AAE}"/>
    <dgm:cxn modelId="{49D26A07-4789-4582-9826-8CF933ADBB4E}" srcId="{AF9CFB2A-6DB8-46A2-8164-B17F06587B5A}" destId="{CEEADAE6-5363-4A52-8F8E-CFB982B4B126}" srcOrd="0" destOrd="0" parTransId="{5BB2428A-D920-4D75-8181-2D79FCA7A445}" sibTransId="{4C1559CE-AED1-4F1E-B2C1-260DF1DB6532}"/>
    <dgm:cxn modelId="{55D8239A-283F-466F-89BB-0E206E6EBEA7}" type="presOf" srcId="{2701E4A4-06E0-4CDD-9C86-47748C20C0F7}" destId="{A61C87DA-C897-4D6C-A7A6-69B0E720B94F}" srcOrd="0" destOrd="0" presId="urn:microsoft.com/office/officeart/2005/8/layout/vList5"/>
    <dgm:cxn modelId="{1E15D6D2-2B69-4F1B-B6C3-CFD27521B0E2}" srcId="{03D426BF-D911-4075-A885-562A5929CFE6}" destId="{2FB4B7CC-AFBF-4CF2-BB02-C88714525AAB}" srcOrd="0" destOrd="0" parTransId="{1AC6DB2E-BDC9-4588-8182-F0D6BA63D1A8}" sibTransId="{305D619A-193A-4D02-970B-0BA1E2DB7520}"/>
    <dgm:cxn modelId="{AEF8169C-F57A-4874-87C9-8CEDB08DA526}" type="presOf" srcId="{2FB4B7CC-AFBF-4CF2-BB02-C88714525AAB}" destId="{F313B213-7BC0-420E-A781-7063594598E0}" srcOrd="0" destOrd="0" presId="urn:microsoft.com/office/officeart/2005/8/layout/vList5"/>
    <dgm:cxn modelId="{87B6F221-7B77-4F28-935D-1D13FA61CE6C}" srcId="{5F947816-E665-491C-94E9-CEA6245CCA57}" destId="{2701E4A4-06E0-4CDD-9C86-47748C20C0F7}" srcOrd="0" destOrd="0" parTransId="{CC44BC1B-4FE6-45EB-AE0F-48CB36FCA84B}" sibTransId="{5606524F-B158-40A3-BEE6-1CF8C6AD0C52}"/>
    <dgm:cxn modelId="{87FE1A05-96EB-4CE0-B62F-78F2DFE65E07}" type="presOf" srcId="{03D426BF-D911-4075-A885-562A5929CFE6}" destId="{A3189521-FB24-4E4C-BF46-F1E77395956D}" srcOrd="0" destOrd="0" presId="urn:microsoft.com/office/officeart/2005/8/layout/vList5"/>
    <dgm:cxn modelId="{BC28EC1C-0ECD-49D4-A6F3-989B99FBAAF8}" type="presOf" srcId="{CEEADAE6-5363-4A52-8F8E-CFB982B4B126}" destId="{A582FE27-4E0C-4753-A0DF-1D16A0037D46}" srcOrd="0" destOrd="0" presId="urn:microsoft.com/office/officeart/2005/8/layout/vList5"/>
    <dgm:cxn modelId="{35177016-6994-46C4-9886-2206522FB2A7}" type="presOf" srcId="{F8D47184-FEDF-42FE-99D8-FEC211B3F4CC}" destId="{D0FDB449-FA88-4FA2-93A7-766CB7B7B5C9}" srcOrd="0" destOrd="0" presId="urn:microsoft.com/office/officeart/2005/8/layout/vList5"/>
    <dgm:cxn modelId="{5626FAA2-4B17-4499-A729-390C7BDE8F5D}" type="presOf" srcId="{5F947816-E665-491C-94E9-CEA6245CCA57}" destId="{E1B5099E-FD23-4891-BD3E-77742794819A}" srcOrd="0" destOrd="0" presId="urn:microsoft.com/office/officeart/2005/8/layout/vList5"/>
    <dgm:cxn modelId="{AEB48215-F53C-41F3-8E6E-C8C73851D182}" srcId="{CBBFBEE4-B725-4FA9-91D6-37A7484E6375}" destId="{5F947816-E665-491C-94E9-CEA6245CCA57}" srcOrd="3" destOrd="0" parTransId="{D1C1E04B-B6F8-4DE4-8EC0-84DC73EA267D}" sibTransId="{A17A85BF-352E-4534-8A32-DCA624C22D44}"/>
    <dgm:cxn modelId="{E7268F55-2C9F-4001-B822-236BB8B5E2B5}" srcId="{7B5BF324-8AD6-4E29-8CAC-C9D89B947C83}" destId="{F8D47184-FEDF-42FE-99D8-FEC211B3F4CC}" srcOrd="0" destOrd="0" parTransId="{104E2349-29B2-4026-8591-6D36BE64A37B}" sibTransId="{CA8D3FA2-4F27-4F25-A165-A1CC0D54BD91}"/>
    <dgm:cxn modelId="{63E09DA4-9F5B-41DA-B026-A7EEE59ED3E6}" type="presOf" srcId="{7B5BF324-8AD6-4E29-8CAC-C9D89B947C83}" destId="{50FB1D40-1713-4868-BBDD-4D0F92639711}" srcOrd="0" destOrd="0" presId="urn:microsoft.com/office/officeart/2005/8/layout/vList5"/>
    <dgm:cxn modelId="{A59B68D8-3D5B-4476-A2EE-49C31FF7271D}" type="presParOf" srcId="{4C471EF2-FA31-49BE-A2FC-67D3A968FA16}" destId="{432A5FDE-33FB-4BDC-90C1-824C91017154}" srcOrd="0" destOrd="0" presId="urn:microsoft.com/office/officeart/2005/8/layout/vList5"/>
    <dgm:cxn modelId="{3B719684-508F-4986-AEF6-0BC39715BD3B}" type="presParOf" srcId="{432A5FDE-33FB-4BDC-90C1-824C91017154}" destId="{A3189521-FB24-4E4C-BF46-F1E77395956D}" srcOrd="0" destOrd="0" presId="urn:microsoft.com/office/officeart/2005/8/layout/vList5"/>
    <dgm:cxn modelId="{D26777B8-11DF-44D3-8693-6939ADB2668A}" type="presParOf" srcId="{432A5FDE-33FB-4BDC-90C1-824C91017154}" destId="{F313B213-7BC0-420E-A781-7063594598E0}" srcOrd="1" destOrd="0" presId="urn:microsoft.com/office/officeart/2005/8/layout/vList5"/>
    <dgm:cxn modelId="{09823C3B-BF00-49CF-A461-22EEC3021BC0}" type="presParOf" srcId="{4C471EF2-FA31-49BE-A2FC-67D3A968FA16}" destId="{D6C55EBF-45B3-471D-9825-35736135E799}" srcOrd="1" destOrd="0" presId="urn:microsoft.com/office/officeart/2005/8/layout/vList5"/>
    <dgm:cxn modelId="{6F0E23FB-A691-4A67-B5D5-872D313DFCB2}" type="presParOf" srcId="{4C471EF2-FA31-49BE-A2FC-67D3A968FA16}" destId="{F40728B5-BBDB-4F47-A058-626E8C3200FD}" srcOrd="2" destOrd="0" presId="urn:microsoft.com/office/officeart/2005/8/layout/vList5"/>
    <dgm:cxn modelId="{2C15F83C-C3BC-4987-92A2-BA1E879644DC}" type="presParOf" srcId="{F40728B5-BBDB-4F47-A058-626E8C3200FD}" destId="{50FB1D40-1713-4868-BBDD-4D0F92639711}" srcOrd="0" destOrd="0" presId="urn:microsoft.com/office/officeart/2005/8/layout/vList5"/>
    <dgm:cxn modelId="{53D212F1-4EFD-4291-9751-488C2329CCC3}" type="presParOf" srcId="{F40728B5-BBDB-4F47-A058-626E8C3200FD}" destId="{D0FDB449-FA88-4FA2-93A7-766CB7B7B5C9}" srcOrd="1" destOrd="0" presId="urn:microsoft.com/office/officeart/2005/8/layout/vList5"/>
    <dgm:cxn modelId="{8729A84C-DDCE-4CCF-9886-097F7EA5D1CC}" type="presParOf" srcId="{4C471EF2-FA31-49BE-A2FC-67D3A968FA16}" destId="{C9BBAB95-D095-4B42-93B5-4B7919122BDF}" srcOrd="3" destOrd="0" presId="urn:microsoft.com/office/officeart/2005/8/layout/vList5"/>
    <dgm:cxn modelId="{9B348C06-CBEF-410E-9370-477052124528}" type="presParOf" srcId="{4C471EF2-FA31-49BE-A2FC-67D3A968FA16}" destId="{6150D13D-E6E8-42FB-B262-957511CD7795}" srcOrd="4" destOrd="0" presId="urn:microsoft.com/office/officeart/2005/8/layout/vList5"/>
    <dgm:cxn modelId="{C3DC8EFC-D953-41E1-BCEE-B257ED5E3212}" type="presParOf" srcId="{6150D13D-E6E8-42FB-B262-957511CD7795}" destId="{7987F9ED-0392-4D59-8787-7D9CCD20AE6C}" srcOrd="0" destOrd="0" presId="urn:microsoft.com/office/officeart/2005/8/layout/vList5"/>
    <dgm:cxn modelId="{02B5E22F-3C76-4036-99A8-264AAA3D38B4}" type="presParOf" srcId="{6150D13D-E6E8-42FB-B262-957511CD7795}" destId="{A582FE27-4E0C-4753-A0DF-1D16A0037D46}" srcOrd="1" destOrd="0" presId="urn:microsoft.com/office/officeart/2005/8/layout/vList5"/>
    <dgm:cxn modelId="{47678CA5-AAB6-49BB-92F5-BF49AE4B6B1F}" type="presParOf" srcId="{4C471EF2-FA31-49BE-A2FC-67D3A968FA16}" destId="{63F61582-96D7-4227-959F-A463B606957C}" srcOrd="5" destOrd="0" presId="urn:microsoft.com/office/officeart/2005/8/layout/vList5"/>
    <dgm:cxn modelId="{A4EACB17-8950-432F-A237-CA412413585E}" type="presParOf" srcId="{4C471EF2-FA31-49BE-A2FC-67D3A968FA16}" destId="{4D9D76BF-0554-41F8-87B6-5FD622439DD5}" srcOrd="6" destOrd="0" presId="urn:microsoft.com/office/officeart/2005/8/layout/vList5"/>
    <dgm:cxn modelId="{12B6CBF2-56BC-41CE-AB6A-92A8120E4513}" type="presParOf" srcId="{4D9D76BF-0554-41F8-87B6-5FD622439DD5}" destId="{E1B5099E-FD23-4891-BD3E-77742794819A}" srcOrd="0" destOrd="0" presId="urn:microsoft.com/office/officeart/2005/8/layout/vList5"/>
    <dgm:cxn modelId="{AF746B40-3E8B-473E-BCB9-318ABF4A82F4}" type="presParOf" srcId="{4D9D76BF-0554-41F8-87B6-5FD622439DD5}" destId="{A61C87DA-C897-4D6C-A7A6-69B0E720B94F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13B213-7BC0-420E-A781-7063594598E0}">
      <dsp:nvSpPr>
        <dsp:cNvPr id="0" name=""/>
        <dsp:cNvSpPr/>
      </dsp:nvSpPr>
      <dsp:spPr>
        <a:xfrm rot="5400000">
          <a:off x="6921610" y="-2887830"/>
          <a:ext cx="941610" cy="6957568"/>
        </a:xfrm>
        <a:prstGeom prst="round2Same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pt-BR" sz="2400" kern="1200" dirty="0" smtClean="0"/>
            <a:t>Recebe </a:t>
          </a:r>
          <a:r>
            <a:rPr lang="pt-BR" sz="2400" kern="1200" dirty="0" err="1" smtClean="0"/>
            <a:t>Commands</a:t>
          </a:r>
          <a:endParaRPr lang="pt-BR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pt-BR" sz="2400" kern="1200" dirty="0" smtClean="0"/>
            <a:t>Publica </a:t>
          </a:r>
          <a:r>
            <a:rPr lang="pt-BR" sz="2400" kern="1200" dirty="0" err="1" smtClean="0"/>
            <a:t>Commands</a:t>
          </a:r>
          <a:r>
            <a:rPr lang="pt-BR" sz="2400" kern="1200" dirty="0" smtClean="0"/>
            <a:t> internamente (</a:t>
          </a:r>
          <a:r>
            <a:rPr lang="pt-BR" sz="2400" kern="1200" dirty="0" err="1" smtClean="0"/>
            <a:t>MediatR</a:t>
          </a:r>
          <a:r>
            <a:rPr lang="pt-BR" sz="2400" kern="1200" dirty="0" smtClean="0"/>
            <a:t>)</a:t>
          </a:r>
          <a:endParaRPr lang="pt-BR" sz="2400" kern="1200" dirty="0"/>
        </a:p>
      </dsp:txBody>
      <dsp:txXfrm rot="-5400000">
        <a:off x="3913631" y="166115"/>
        <a:ext cx="6911602" cy="849678"/>
      </dsp:txXfrm>
    </dsp:sp>
    <dsp:sp modelId="{A3189521-FB24-4E4C-BF46-F1E77395956D}">
      <dsp:nvSpPr>
        <dsp:cNvPr id="0" name=""/>
        <dsp:cNvSpPr/>
      </dsp:nvSpPr>
      <dsp:spPr>
        <a:xfrm>
          <a:off x="0" y="2447"/>
          <a:ext cx="3913632" cy="1177013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81915" rIns="163830" bIns="81915" numCol="1" spcCol="1270" anchor="ctr" anchorCtr="0">
          <a:noAutofit/>
        </a:bodyPr>
        <a:lstStyle/>
        <a:p>
          <a:pPr lvl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4300" kern="1200" dirty="0" smtClean="0"/>
            <a:t>Apresentação</a:t>
          </a:r>
          <a:endParaRPr lang="pt-BR" sz="4300" kern="1200" dirty="0"/>
        </a:p>
      </dsp:txBody>
      <dsp:txXfrm>
        <a:off x="57457" y="59904"/>
        <a:ext cx="3798718" cy="1062099"/>
      </dsp:txXfrm>
    </dsp:sp>
    <dsp:sp modelId="{D0FDB449-FA88-4FA2-93A7-766CB7B7B5C9}">
      <dsp:nvSpPr>
        <dsp:cNvPr id="0" name=""/>
        <dsp:cNvSpPr/>
      </dsp:nvSpPr>
      <dsp:spPr>
        <a:xfrm rot="5400000">
          <a:off x="6921610" y="-1651966"/>
          <a:ext cx="941610" cy="6957568"/>
        </a:xfrm>
        <a:prstGeom prst="round2Same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pt-BR" sz="2400" kern="1200" dirty="0" smtClean="0"/>
            <a:t>Captura </a:t>
          </a:r>
          <a:r>
            <a:rPr lang="pt-BR" sz="2400" kern="1200" dirty="0" err="1" smtClean="0"/>
            <a:t>Commands</a:t>
          </a:r>
          <a:r>
            <a:rPr lang="pt-BR" sz="2400" kern="1200" dirty="0" smtClean="0"/>
            <a:t> (</a:t>
          </a:r>
          <a:r>
            <a:rPr lang="pt-BR" sz="2400" kern="1200" dirty="0" err="1" smtClean="0"/>
            <a:t>Command</a:t>
          </a:r>
          <a:r>
            <a:rPr lang="pt-BR" sz="2400" kern="1200" dirty="0" smtClean="0"/>
            <a:t> </a:t>
          </a:r>
          <a:r>
            <a:rPr lang="pt-BR" sz="2400" kern="1200" dirty="0" err="1" smtClean="0"/>
            <a:t>Handlers</a:t>
          </a:r>
          <a:r>
            <a:rPr lang="pt-BR" sz="2400" kern="1200" dirty="0" smtClean="0"/>
            <a:t>)</a:t>
          </a:r>
          <a:endParaRPr lang="pt-BR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pt-BR" sz="2400" kern="1200" dirty="0" smtClean="0"/>
            <a:t>Processa as mensagens e integrações</a:t>
          </a:r>
          <a:endParaRPr lang="pt-BR" sz="2400" kern="1200" dirty="0"/>
        </a:p>
      </dsp:txBody>
      <dsp:txXfrm rot="-5400000">
        <a:off x="3913631" y="1401979"/>
        <a:ext cx="6911602" cy="849678"/>
      </dsp:txXfrm>
    </dsp:sp>
    <dsp:sp modelId="{50FB1D40-1713-4868-BBDD-4D0F92639711}">
      <dsp:nvSpPr>
        <dsp:cNvPr id="0" name=""/>
        <dsp:cNvSpPr/>
      </dsp:nvSpPr>
      <dsp:spPr>
        <a:xfrm>
          <a:off x="0" y="1238311"/>
          <a:ext cx="3913632" cy="1177013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81915" rIns="163830" bIns="81915" numCol="1" spcCol="1270" anchor="ctr" anchorCtr="0">
          <a:noAutofit/>
        </a:bodyPr>
        <a:lstStyle/>
        <a:p>
          <a:pPr lvl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4300" kern="1200" dirty="0" err="1" smtClean="0"/>
            <a:t>Application</a:t>
          </a:r>
          <a:endParaRPr lang="pt-BR" sz="4300" kern="1200" dirty="0"/>
        </a:p>
      </dsp:txBody>
      <dsp:txXfrm>
        <a:off x="57457" y="1295768"/>
        <a:ext cx="3798718" cy="1062099"/>
      </dsp:txXfrm>
    </dsp:sp>
    <dsp:sp modelId="{A582FE27-4E0C-4753-A0DF-1D16A0037D46}">
      <dsp:nvSpPr>
        <dsp:cNvPr id="0" name=""/>
        <dsp:cNvSpPr/>
      </dsp:nvSpPr>
      <dsp:spPr>
        <a:xfrm rot="5400000">
          <a:off x="6921610" y="-416101"/>
          <a:ext cx="941610" cy="6957568"/>
        </a:xfrm>
        <a:prstGeom prst="round2Same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pt-BR" sz="2400" kern="1200" dirty="0" smtClean="0"/>
            <a:t>Regras de negócio</a:t>
          </a:r>
          <a:endParaRPr lang="pt-BR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pt-BR" sz="2400" kern="1200" dirty="0" smtClean="0"/>
            <a:t>Lança Domain </a:t>
          </a:r>
          <a:r>
            <a:rPr lang="pt-BR" sz="2400" kern="1200" dirty="0" err="1" smtClean="0"/>
            <a:t>Events</a:t>
          </a:r>
          <a:endParaRPr lang="pt-BR" sz="2400" kern="1200" dirty="0"/>
        </a:p>
      </dsp:txBody>
      <dsp:txXfrm rot="-5400000">
        <a:off x="3913631" y="2637844"/>
        <a:ext cx="6911602" cy="849678"/>
      </dsp:txXfrm>
    </dsp:sp>
    <dsp:sp modelId="{7987F9ED-0392-4D59-8787-7D9CCD20AE6C}">
      <dsp:nvSpPr>
        <dsp:cNvPr id="0" name=""/>
        <dsp:cNvSpPr/>
      </dsp:nvSpPr>
      <dsp:spPr>
        <a:xfrm>
          <a:off x="0" y="2474175"/>
          <a:ext cx="3913632" cy="1177013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81915" rIns="163830" bIns="81915" numCol="1" spcCol="1270" anchor="ctr" anchorCtr="0">
          <a:noAutofit/>
        </a:bodyPr>
        <a:lstStyle/>
        <a:p>
          <a:pPr lvl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4300" kern="1200" dirty="0" smtClean="0"/>
            <a:t>Domain</a:t>
          </a:r>
          <a:endParaRPr lang="pt-BR" sz="4300" kern="1200" dirty="0"/>
        </a:p>
      </dsp:txBody>
      <dsp:txXfrm>
        <a:off x="57457" y="2531632"/>
        <a:ext cx="3798718" cy="1062099"/>
      </dsp:txXfrm>
    </dsp:sp>
    <dsp:sp modelId="{A61C87DA-C897-4D6C-A7A6-69B0E720B94F}">
      <dsp:nvSpPr>
        <dsp:cNvPr id="0" name=""/>
        <dsp:cNvSpPr/>
      </dsp:nvSpPr>
      <dsp:spPr>
        <a:xfrm rot="5400000">
          <a:off x="6921610" y="819762"/>
          <a:ext cx="941610" cy="6957568"/>
        </a:xfrm>
        <a:prstGeom prst="round2Same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pt-BR" sz="2400" kern="1200" dirty="0" smtClean="0"/>
            <a:t>Escreve no Banco de Dados</a:t>
          </a:r>
          <a:endParaRPr lang="pt-BR" sz="2400" kern="1200" dirty="0"/>
        </a:p>
      </dsp:txBody>
      <dsp:txXfrm rot="-5400000">
        <a:off x="3913631" y="3873707"/>
        <a:ext cx="6911602" cy="849678"/>
      </dsp:txXfrm>
    </dsp:sp>
    <dsp:sp modelId="{E1B5099E-FD23-4891-BD3E-77742794819A}">
      <dsp:nvSpPr>
        <dsp:cNvPr id="0" name=""/>
        <dsp:cNvSpPr/>
      </dsp:nvSpPr>
      <dsp:spPr>
        <a:xfrm>
          <a:off x="0" y="3710039"/>
          <a:ext cx="3913632" cy="1177013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81915" rIns="163830" bIns="81915" numCol="1" spcCol="1270" anchor="ctr" anchorCtr="0">
          <a:noAutofit/>
        </a:bodyPr>
        <a:lstStyle/>
        <a:p>
          <a:pPr lvl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4300" kern="1200" dirty="0" smtClean="0"/>
            <a:t>Infraestrutura</a:t>
          </a:r>
          <a:endParaRPr lang="pt-BR" sz="4300" kern="1200" dirty="0"/>
        </a:p>
      </dsp:txBody>
      <dsp:txXfrm>
        <a:off x="57457" y="3767496"/>
        <a:ext cx="3798718" cy="106209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13B213-7BC0-420E-A781-7063594598E0}">
      <dsp:nvSpPr>
        <dsp:cNvPr id="0" name=""/>
        <dsp:cNvSpPr/>
      </dsp:nvSpPr>
      <dsp:spPr>
        <a:xfrm rot="5400000">
          <a:off x="6731618" y="-2798422"/>
          <a:ext cx="941610" cy="6778752"/>
        </a:xfrm>
        <a:prstGeom prst="round2Same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49530" rIns="99060" bIns="49530" numCol="1" spcCol="1270" anchor="ctr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pt-BR" sz="2600" kern="1200" dirty="0" smtClean="0"/>
            <a:t>Console APP que escuta Domain </a:t>
          </a:r>
          <a:r>
            <a:rPr lang="pt-BR" sz="2600" kern="1200" dirty="0" err="1" smtClean="0"/>
            <a:t>Events</a:t>
          </a:r>
          <a:endParaRPr lang="pt-BR" sz="2600" kern="1200" dirty="0"/>
        </a:p>
      </dsp:txBody>
      <dsp:txXfrm rot="-5400000">
        <a:off x="3813047" y="166115"/>
        <a:ext cx="6732786" cy="849678"/>
      </dsp:txXfrm>
    </dsp:sp>
    <dsp:sp modelId="{A3189521-FB24-4E4C-BF46-F1E77395956D}">
      <dsp:nvSpPr>
        <dsp:cNvPr id="0" name=""/>
        <dsp:cNvSpPr/>
      </dsp:nvSpPr>
      <dsp:spPr>
        <a:xfrm>
          <a:off x="0" y="2447"/>
          <a:ext cx="3813048" cy="1177013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80010" rIns="160020" bIns="80010" numCol="1" spcCol="1270" anchor="ctr" anchorCtr="0">
          <a:noAutofit/>
        </a:bodyPr>
        <a:lstStyle/>
        <a:p>
          <a:pPr lvl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4200" kern="1200" dirty="0" smtClean="0"/>
            <a:t>Apresentação</a:t>
          </a:r>
          <a:endParaRPr lang="pt-BR" sz="4200" kern="1200" dirty="0"/>
        </a:p>
      </dsp:txBody>
      <dsp:txXfrm>
        <a:off x="57457" y="59904"/>
        <a:ext cx="3698134" cy="1062099"/>
      </dsp:txXfrm>
    </dsp:sp>
    <dsp:sp modelId="{D0FDB449-FA88-4FA2-93A7-766CB7B7B5C9}">
      <dsp:nvSpPr>
        <dsp:cNvPr id="0" name=""/>
        <dsp:cNvSpPr/>
      </dsp:nvSpPr>
      <dsp:spPr>
        <a:xfrm rot="5400000">
          <a:off x="6731618" y="-1562558"/>
          <a:ext cx="941610" cy="6778752"/>
        </a:xfrm>
        <a:prstGeom prst="round2SameRect">
          <a:avLst/>
        </a:prstGeom>
        <a:solidFill>
          <a:schemeClr val="accent4">
            <a:tint val="40000"/>
            <a:alpha val="90000"/>
            <a:hueOff val="-1038713"/>
            <a:satOff val="22813"/>
            <a:lumOff val="204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-1038713"/>
              <a:satOff val="22813"/>
              <a:lumOff val="204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49530" rIns="99060" bIns="49530" numCol="1" spcCol="1270" anchor="ctr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pt-BR" sz="2600" kern="1200" dirty="0" smtClean="0"/>
            <a:t>Processa Domain </a:t>
          </a:r>
          <a:r>
            <a:rPr lang="pt-BR" sz="2600" kern="1200" dirty="0" err="1" smtClean="0"/>
            <a:t>Events</a:t>
          </a:r>
          <a:r>
            <a:rPr lang="pt-BR" sz="2600" kern="1200" dirty="0" smtClean="0"/>
            <a:t> e controla a transação</a:t>
          </a:r>
          <a:endParaRPr lang="pt-BR" sz="2600" kern="1200" dirty="0"/>
        </a:p>
      </dsp:txBody>
      <dsp:txXfrm rot="-5400000">
        <a:off x="3813047" y="1401979"/>
        <a:ext cx="6732786" cy="849678"/>
      </dsp:txXfrm>
    </dsp:sp>
    <dsp:sp modelId="{50FB1D40-1713-4868-BBDD-4D0F92639711}">
      <dsp:nvSpPr>
        <dsp:cNvPr id="0" name=""/>
        <dsp:cNvSpPr/>
      </dsp:nvSpPr>
      <dsp:spPr>
        <a:xfrm>
          <a:off x="0" y="1238311"/>
          <a:ext cx="3813048" cy="1177013"/>
        </a:xfrm>
        <a:prstGeom prst="roundRect">
          <a:avLst/>
        </a:prstGeom>
        <a:solidFill>
          <a:schemeClr val="accent4">
            <a:hueOff val="-829775"/>
            <a:satOff val="16410"/>
            <a:lumOff val="640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80010" rIns="160020" bIns="80010" numCol="1" spcCol="1270" anchor="ctr" anchorCtr="0">
          <a:noAutofit/>
        </a:bodyPr>
        <a:lstStyle/>
        <a:p>
          <a:pPr lvl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4200" kern="1200" dirty="0" err="1" smtClean="0"/>
            <a:t>Application</a:t>
          </a:r>
          <a:endParaRPr lang="pt-BR" sz="4200" kern="1200" dirty="0"/>
        </a:p>
      </dsp:txBody>
      <dsp:txXfrm>
        <a:off x="57457" y="1295768"/>
        <a:ext cx="3698134" cy="1062099"/>
      </dsp:txXfrm>
    </dsp:sp>
    <dsp:sp modelId="{A582FE27-4E0C-4753-A0DF-1D16A0037D46}">
      <dsp:nvSpPr>
        <dsp:cNvPr id="0" name=""/>
        <dsp:cNvSpPr/>
      </dsp:nvSpPr>
      <dsp:spPr>
        <a:xfrm rot="5400000">
          <a:off x="6731618" y="-326693"/>
          <a:ext cx="941610" cy="6778752"/>
        </a:xfrm>
        <a:prstGeom prst="round2SameRect">
          <a:avLst/>
        </a:prstGeom>
        <a:solidFill>
          <a:schemeClr val="accent4">
            <a:tint val="40000"/>
            <a:alpha val="90000"/>
            <a:hueOff val="-2077426"/>
            <a:satOff val="45627"/>
            <a:lumOff val="408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-2077426"/>
              <a:satOff val="45627"/>
              <a:lumOff val="408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49530" rIns="99060" bIns="49530" numCol="1" spcCol="1270" anchor="ctr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pt-BR" sz="2600" kern="1200" dirty="0" smtClean="0"/>
            <a:t>Aplica Domain </a:t>
          </a:r>
          <a:r>
            <a:rPr lang="pt-BR" sz="2600" kern="1200" dirty="0" err="1" smtClean="0"/>
            <a:t>Events</a:t>
          </a:r>
          <a:endParaRPr lang="pt-BR" sz="2600" kern="1200" dirty="0"/>
        </a:p>
      </dsp:txBody>
      <dsp:txXfrm rot="-5400000">
        <a:off x="3813047" y="2637844"/>
        <a:ext cx="6732786" cy="849678"/>
      </dsp:txXfrm>
    </dsp:sp>
    <dsp:sp modelId="{7987F9ED-0392-4D59-8787-7D9CCD20AE6C}">
      <dsp:nvSpPr>
        <dsp:cNvPr id="0" name=""/>
        <dsp:cNvSpPr/>
      </dsp:nvSpPr>
      <dsp:spPr>
        <a:xfrm>
          <a:off x="0" y="2474175"/>
          <a:ext cx="3813048" cy="1177013"/>
        </a:xfrm>
        <a:prstGeom prst="roundRect">
          <a:avLst/>
        </a:prstGeom>
        <a:solidFill>
          <a:schemeClr val="accent4">
            <a:hueOff val="-1659550"/>
            <a:satOff val="32819"/>
            <a:lumOff val="1280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80010" rIns="160020" bIns="80010" numCol="1" spcCol="1270" anchor="ctr" anchorCtr="0">
          <a:noAutofit/>
        </a:bodyPr>
        <a:lstStyle/>
        <a:p>
          <a:pPr lvl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4200" kern="1200" dirty="0" smtClean="0"/>
            <a:t>Domain</a:t>
          </a:r>
          <a:endParaRPr lang="pt-BR" sz="4200" kern="1200" dirty="0"/>
        </a:p>
      </dsp:txBody>
      <dsp:txXfrm>
        <a:off x="57457" y="2531632"/>
        <a:ext cx="3698134" cy="1062099"/>
      </dsp:txXfrm>
    </dsp:sp>
    <dsp:sp modelId="{A61C87DA-C897-4D6C-A7A6-69B0E720B94F}">
      <dsp:nvSpPr>
        <dsp:cNvPr id="0" name=""/>
        <dsp:cNvSpPr/>
      </dsp:nvSpPr>
      <dsp:spPr>
        <a:xfrm rot="5400000">
          <a:off x="6731618" y="909170"/>
          <a:ext cx="941610" cy="6778752"/>
        </a:xfrm>
        <a:prstGeom prst="round2SameRect">
          <a:avLst/>
        </a:prstGeom>
        <a:solidFill>
          <a:schemeClr val="accent4">
            <a:tint val="40000"/>
            <a:alpha val="90000"/>
            <a:hueOff val="-3116139"/>
            <a:satOff val="68440"/>
            <a:lumOff val="612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-3116139"/>
              <a:satOff val="68440"/>
              <a:lumOff val="612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49530" rIns="99060" bIns="49530" numCol="1" spcCol="1270" anchor="ctr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pt-BR" sz="2600" kern="1200" dirty="0" smtClean="0"/>
            <a:t>Lê do Banco de Dados</a:t>
          </a:r>
          <a:endParaRPr lang="pt-BR" sz="2600" kern="1200" dirty="0"/>
        </a:p>
      </dsp:txBody>
      <dsp:txXfrm rot="-5400000">
        <a:off x="3813047" y="3873707"/>
        <a:ext cx="6732786" cy="849678"/>
      </dsp:txXfrm>
    </dsp:sp>
    <dsp:sp modelId="{E1B5099E-FD23-4891-BD3E-77742794819A}">
      <dsp:nvSpPr>
        <dsp:cNvPr id="0" name=""/>
        <dsp:cNvSpPr/>
      </dsp:nvSpPr>
      <dsp:spPr>
        <a:xfrm>
          <a:off x="0" y="3710039"/>
          <a:ext cx="3813048" cy="1177013"/>
        </a:xfrm>
        <a:prstGeom prst="roundRect">
          <a:avLst/>
        </a:prstGeom>
        <a:solidFill>
          <a:schemeClr val="accent4">
            <a:hueOff val="-2489325"/>
            <a:satOff val="49229"/>
            <a:lumOff val="1921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80010" rIns="160020" bIns="80010" numCol="1" spcCol="1270" anchor="ctr" anchorCtr="0">
          <a:noAutofit/>
        </a:bodyPr>
        <a:lstStyle/>
        <a:p>
          <a:pPr lvl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4200" kern="1200" dirty="0" smtClean="0"/>
            <a:t>Infraestrutura</a:t>
          </a:r>
          <a:endParaRPr lang="pt-BR" sz="4200" kern="1200" dirty="0"/>
        </a:p>
      </dsp:txBody>
      <dsp:txXfrm>
        <a:off x="57457" y="3767496"/>
        <a:ext cx="3698134" cy="106209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19FB2-3AAB-4D03-B13A-2960828C78E3}" type="datetimeFigureOut">
              <a:rPr lang="en-US" dirty="0"/>
              <a:t>9/19/2017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0C674-7DFC-42FE-B9CD-82963CDB1557}" type="datetimeFigureOut">
              <a:rPr lang="en-US" dirty="0"/>
              <a:t>9/19/2017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6456F-F47D-4F25-8053-2A695DA0CA7D}" type="datetimeFigureOut">
              <a:rPr lang="en-US" dirty="0"/>
              <a:t>9/19/2017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C7379-69CC-4837-9905-BEBA22830C8A}" type="datetimeFigureOut">
              <a:rPr lang="en-US" dirty="0"/>
              <a:t>9/19/2017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B8B7E-8AEE-4F10-BFEE-C999AD004D36}" type="datetimeFigureOut">
              <a:rPr lang="en-US" dirty="0"/>
              <a:t>9/19/2017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8F3F9-58BC-440B-B37B-805B9055EF92}" type="datetimeFigureOut">
              <a:rPr lang="en-US" dirty="0"/>
              <a:t>9/19/2017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A53AF-48EA-489D-8260-9DCAB666386A}" type="datetimeFigureOut">
              <a:rPr lang="en-US" dirty="0"/>
              <a:t>9/19/2017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D02AE-B9A4-47BD-AF8E-97E16144138B}" type="datetimeFigureOut">
              <a:rPr lang="en-US" dirty="0"/>
              <a:t>9/19/2017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FD78B-DB02-4362-BCDC-98A55456977C}" type="datetimeFigureOut">
              <a:rPr lang="en-US" dirty="0"/>
              <a:t>9/19/2017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16976-5D93-46E4-A98A-FAD63E4D0EA8}" type="datetimeFigureOut">
              <a:rPr lang="en-US" dirty="0"/>
              <a:t>9/19/2017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9F4F5-F4D2-4D2A-AB60-88D37ADCB869}" type="datetimeFigureOut">
              <a:rPr lang="en-US" dirty="0"/>
              <a:t>9/19/2017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BC6CE-6D1E-47E5-8859-F31AC5380EB2}" type="datetimeFigureOut">
              <a:rPr lang="en-US" dirty="0"/>
              <a:t>9/19/2017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4E7C4-4DA4-404D-9965-B13F2DD7D8BF}" type="datetimeFigureOut">
              <a:rPr lang="en-US" dirty="0"/>
              <a:t>9/19/2017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FB7AA-4A53-424F-AD41-70827B6504BA}" type="datetimeFigureOut">
              <a:rPr lang="en-US" dirty="0"/>
              <a:t>9/19/2017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84882-FB12-4BC8-9960-9AD8104D7FAE}" type="datetimeFigureOut">
              <a:rPr lang="en-US" dirty="0"/>
              <a:t>9/19/2017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1BD23-6E54-4D9D-AD88-A2813C73CC25}" type="datetimeFigureOut">
              <a:rPr lang="en-US" dirty="0"/>
              <a:t>9/19/2017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1A834-4F3C-4AF9-9C74-05EC35A0F292}" type="datetimeFigureOut">
              <a:rPr lang="en-US" dirty="0"/>
              <a:t>9/19/2017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51CF1133-3259-4C45-BABA-5B62D9C6F78D}" type="datetimeFigureOut">
              <a:rPr lang="en-US" dirty="0"/>
              <a:t>9/19/2017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kafka.apache.org/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vanpaulovich/jambo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3" name="Picture 3" descr="C:\git\palestra-event-sourcing\river_trees_nature_beautiful_summer_92688_1920x108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61343" y="109742"/>
            <a:ext cx="9144000" cy="2415743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ln>
                  <a:solidFill>
                    <a:schemeClr val="bg1">
                      <a:lumMod val="65000"/>
                      <a:lumOff val="35000"/>
                    </a:schemeClr>
                  </a:solidFill>
                </a:ln>
                <a:solidFill>
                  <a:schemeClr val="bg1"/>
                </a:solidFill>
              </a:rPr>
              <a:t>Aggregates</a:t>
            </a:r>
            <a:br>
              <a:rPr lang="en-US" dirty="0" smtClean="0">
                <a:ln>
                  <a:solidFill>
                    <a:schemeClr val="bg1">
                      <a:lumMod val="65000"/>
                      <a:lumOff val="35000"/>
                    </a:schemeClr>
                  </a:solidFill>
                </a:ln>
                <a:solidFill>
                  <a:schemeClr val="bg1"/>
                </a:solidFill>
              </a:rPr>
            </a:br>
            <a:r>
              <a:rPr lang="en-US" dirty="0" smtClean="0">
                <a:ln>
                  <a:solidFill>
                    <a:schemeClr val="bg1">
                      <a:lumMod val="65000"/>
                      <a:lumOff val="35000"/>
                    </a:schemeClr>
                  </a:solidFill>
                </a:ln>
                <a:solidFill>
                  <a:schemeClr val="bg1"/>
                </a:solidFill>
              </a:rPr>
              <a:t>com Event </a:t>
            </a:r>
            <a:r>
              <a:rPr lang="en-US" dirty="0" smtClean="0">
                <a:ln>
                  <a:solidFill>
                    <a:schemeClr val="bg1">
                      <a:lumMod val="65000"/>
                      <a:lumOff val="35000"/>
                    </a:schemeClr>
                  </a:solidFill>
                </a:ln>
                <a:solidFill>
                  <a:schemeClr val="bg1"/>
                </a:solidFill>
              </a:rPr>
              <a:t>Sourcing</a:t>
            </a:r>
            <a:endParaRPr lang="en-US" dirty="0">
              <a:ln>
                <a:solidFill>
                  <a:schemeClr val="bg1">
                    <a:lumMod val="65000"/>
                    <a:lumOff val="35000"/>
                  </a:schemeClr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33914" y="2993926"/>
            <a:ext cx="9144000" cy="754025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 smtClean="0">
                <a:ln w="17780" cmpd="sng">
                  <a:noFill/>
                  <a:prstDash val="solid"/>
                  <a:miter lim="800000"/>
                </a:ln>
                <a:solidFill>
                  <a:schemeClr val="tx1"/>
                </a:solidFill>
                <a:effectLst>
                  <a:outerShdw blurRad="50800" algn="tl" rotWithShape="0">
                    <a:srgbClr val="000000"/>
                  </a:outerShdw>
                </a:effectLst>
              </a:rPr>
              <a:t>Ivan </a:t>
            </a:r>
            <a:r>
              <a:rPr lang="en-US" b="1" dirty="0" smtClean="0">
                <a:ln w="17780" cmpd="sng">
                  <a:noFill/>
                  <a:prstDash val="solid"/>
                  <a:miter lim="800000"/>
                </a:ln>
                <a:solidFill>
                  <a:schemeClr val="tx1"/>
                </a:solidFill>
                <a:effectLst>
                  <a:outerShdw blurRad="50800" algn="tl" rotWithShape="0">
                    <a:srgbClr val="000000"/>
                  </a:outerShdw>
                </a:effectLst>
              </a:rPr>
              <a:t>Paulovich</a:t>
            </a:r>
            <a:br>
              <a:rPr lang="en-US" b="1" dirty="0" smtClean="0">
                <a:ln w="17780" cmpd="sng">
                  <a:noFill/>
                  <a:prstDash val="solid"/>
                  <a:miter lim="800000"/>
                </a:ln>
                <a:solidFill>
                  <a:schemeClr val="tx1"/>
                </a:solidFill>
                <a:effectLst>
                  <a:outerShdw blurRad="50800" algn="tl" rotWithShape="0">
                    <a:srgbClr val="000000"/>
                  </a:outerShdw>
                </a:effectLst>
              </a:rPr>
            </a:br>
            <a:r>
              <a:rPr lang="en-US" b="1" dirty="0" smtClean="0">
                <a:ln w="17780" cmpd="sng">
                  <a:noFill/>
                  <a:prstDash val="solid"/>
                  <a:miter lim="800000"/>
                </a:ln>
                <a:solidFill>
                  <a:schemeClr val="tx1"/>
                </a:solidFill>
                <a:effectLst>
                  <a:outerShdw blurRad="50800" algn="tl" rotWithShape="0">
                    <a:srgbClr val="000000"/>
                  </a:outerShdw>
                </a:effectLst>
              </a:rPr>
              <a:t>Software </a:t>
            </a:r>
            <a:r>
              <a:rPr lang="en-US" b="1" dirty="0" err="1" smtClean="0">
                <a:ln w="17780" cmpd="sng">
                  <a:noFill/>
                  <a:prstDash val="solid"/>
                  <a:miter lim="800000"/>
                </a:ln>
                <a:solidFill>
                  <a:schemeClr val="tx1"/>
                </a:solidFill>
                <a:effectLst>
                  <a:outerShdw blurRad="50800" algn="tl" rotWithShape="0">
                    <a:srgbClr val="000000"/>
                  </a:outerShdw>
                </a:effectLst>
              </a:rPr>
              <a:t>Craftmanship</a:t>
            </a:r>
            <a:endParaRPr lang="en-US" b="1" dirty="0">
              <a:ln w="17780" cmpd="sng">
                <a:noFill/>
                <a:prstDash val="solid"/>
                <a:miter lim="800000"/>
              </a:ln>
              <a:solidFill>
                <a:schemeClr val="tx1"/>
              </a:soli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54862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Pronto para Big Data!</a:t>
            </a:r>
            <a:endParaRPr lang="pt-BR" dirty="0"/>
          </a:p>
        </p:txBody>
      </p:sp>
      <p:sp>
        <p:nvSpPr>
          <p:cNvPr id="4" name="Cilindro 3"/>
          <p:cNvSpPr/>
          <p:nvPr/>
        </p:nvSpPr>
        <p:spPr>
          <a:xfrm rot="16200000">
            <a:off x="4898698" y="2357098"/>
            <a:ext cx="1066610" cy="3218599"/>
          </a:xfrm>
          <a:prstGeom prst="can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Título 1"/>
          <p:cNvSpPr txBox="1">
            <a:spLocks/>
          </p:cNvSpPr>
          <p:nvPr/>
        </p:nvSpPr>
        <p:spPr>
          <a:xfrm>
            <a:off x="4177406" y="3561366"/>
            <a:ext cx="2515494" cy="8085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0" kern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2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Event</a:t>
            </a:r>
            <a:r>
              <a:rPr lang="pt-BR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pt-BR" sz="2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Stream</a:t>
            </a:r>
            <a:endParaRPr lang="pt-B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Fluxograma: Disco magnético 6"/>
          <p:cNvSpPr/>
          <p:nvPr/>
        </p:nvSpPr>
        <p:spPr>
          <a:xfrm>
            <a:off x="8391871" y="3448226"/>
            <a:ext cx="1736080" cy="1092125"/>
          </a:xfrm>
          <a:prstGeom prst="flowChartMagneticDisk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Base Relacional</a:t>
            </a:r>
            <a:endParaRPr lang="pt-BR" dirty="0"/>
          </a:p>
        </p:txBody>
      </p:sp>
      <p:sp>
        <p:nvSpPr>
          <p:cNvPr id="8" name="Fluxograma: Disco magnético 7"/>
          <p:cNvSpPr/>
          <p:nvPr/>
        </p:nvSpPr>
        <p:spPr>
          <a:xfrm>
            <a:off x="7940102" y="5166202"/>
            <a:ext cx="1736080" cy="1092125"/>
          </a:xfrm>
          <a:prstGeom prst="flowChartMagneticDisk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Base de Grafos</a:t>
            </a:r>
            <a:endParaRPr lang="pt-BR" dirty="0"/>
          </a:p>
        </p:txBody>
      </p:sp>
      <p:sp>
        <p:nvSpPr>
          <p:cNvPr id="9" name="Fluxograma: Disco magnético 8"/>
          <p:cNvSpPr/>
          <p:nvPr/>
        </p:nvSpPr>
        <p:spPr>
          <a:xfrm>
            <a:off x="4692340" y="5214266"/>
            <a:ext cx="1736080" cy="1092125"/>
          </a:xfrm>
          <a:prstGeom prst="flowChartMagneticDisk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Base de </a:t>
            </a:r>
            <a:br>
              <a:rPr lang="pt-BR" dirty="0" smtClean="0"/>
            </a:br>
            <a:r>
              <a:rPr lang="pt-BR" dirty="0" smtClean="0"/>
              <a:t>Chaves / Valores</a:t>
            </a:r>
            <a:endParaRPr lang="pt-BR" dirty="0"/>
          </a:p>
        </p:txBody>
      </p:sp>
      <p:sp>
        <p:nvSpPr>
          <p:cNvPr id="10" name="Fluxograma: Disco magnético 9"/>
          <p:cNvSpPr/>
          <p:nvPr/>
        </p:nvSpPr>
        <p:spPr>
          <a:xfrm>
            <a:off x="4666528" y="1619904"/>
            <a:ext cx="1736080" cy="1092125"/>
          </a:xfrm>
          <a:prstGeom prst="flowChartMagneticDisk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Base Analítica no Tempo</a:t>
            </a:r>
            <a:endParaRPr lang="pt-BR" dirty="0"/>
          </a:p>
        </p:txBody>
      </p:sp>
      <p:sp>
        <p:nvSpPr>
          <p:cNvPr id="11" name="Fluxograma: Disco magnético 10"/>
          <p:cNvSpPr/>
          <p:nvPr/>
        </p:nvSpPr>
        <p:spPr>
          <a:xfrm>
            <a:off x="7743908" y="1643539"/>
            <a:ext cx="1736080" cy="1092125"/>
          </a:xfrm>
          <a:prstGeom prst="flowChartMagneticDisk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Base Documentos</a:t>
            </a:r>
            <a:endParaRPr lang="pt-BR" dirty="0"/>
          </a:p>
        </p:txBody>
      </p:sp>
      <p:sp>
        <p:nvSpPr>
          <p:cNvPr id="13" name="Seta para a direita 12"/>
          <p:cNvSpPr/>
          <p:nvPr/>
        </p:nvSpPr>
        <p:spPr>
          <a:xfrm rot="2071547">
            <a:off x="7031243" y="4714590"/>
            <a:ext cx="682698" cy="506787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Seta para a direita 13"/>
          <p:cNvSpPr/>
          <p:nvPr/>
        </p:nvSpPr>
        <p:spPr>
          <a:xfrm rot="19510141">
            <a:off x="7089236" y="2778800"/>
            <a:ext cx="682698" cy="506787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Seta para a direita 14"/>
          <p:cNvSpPr/>
          <p:nvPr/>
        </p:nvSpPr>
        <p:spPr>
          <a:xfrm rot="16200000">
            <a:off x="5342749" y="2809365"/>
            <a:ext cx="383638" cy="506787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Seta para a direita 15"/>
          <p:cNvSpPr/>
          <p:nvPr/>
        </p:nvSpPr>
        <p:spPr>
          <a:xfrm rot="5400000">
            <a:off x="5363089" y="4591687"/>
            <a:ext cx="368356" cy="506787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Seta para a direita 16"/>
          <p:cNvSpPr/>
          <p:nvPr/>
        </p:nvSpPr>
        <p:spPr>
          <a:xfrm>
            <a:off x="7466035" y="3725703"/>
            <a:ext cx="682698" cy="506787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Seta para a direita 17"/>
          <p:cNvSpPr/>
          <p:nvPr/>
        </p:nvSpPr>
        <p:spPr>
          <a:xfrm>
            <a:off x="1993269" y="3408649"/>
            <a:ext cx="1626232" cy="1003046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44680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Como implementar </a:t>
            </a:r>
            <a:r>
              <a:rPr lang="pt-BR" dirty="0" err="1" smtClean="0"/>
              <a:t>Event</a:t>
            </a:r>
            <a:r>
              <a:rPr lang="pt-BR" dirty="0" smtClean="0"/>
              <a:t> </a:t>
            </a:r>
            <a:r>
              <a:rPr lang="pt-BR" dirty="0" err="1" smtClean="0"/>
              <a:t>Sourcing</a:t>
            </a:r>
            <a:r>
              <a:rPr lang="pt-BR" dirty="0" smtClean="0"/>
              <a:t>?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CQRS</a:t>
            </a:r>
          </a:p>
          <a:p>
            <a:r>
              <a:rPr lang="pt-BR" dirty="0" smtClean="0"/>
              <a:t>Domain-</a:t>
            </a:r>
            <a:r>
              <a:rPr lang="pt-BR" dirty="0" err="1" smtClean="0"/>
              <a:t>Driven</a:t>
            </a:r>
            <a:r>
              <a:rPr lang="pt-BR" dirty="0" smtClean="0"/>
              <a:t>-Design</a:t>
            </a:r>
          </a:p>
          <a:p>
            <a:r>
              <a:rPr lang="pt-BR" dirty="0" err="1" smtClean="0"/>
              <a:t>Aggregates</a:t>
            </a:r>
            <a:r>
              <a:rPr lang="pt-BR" dirty="0" smtClean="0"/>
              <a:t> </a:t>
            </a:r>
          </a:p>
          <a:p>
            <a:r>
              <a:rPr lang="pt-BR" dirty="0" smtClean="0"/>
              <a:t>Domain </a:t>
            </a:r>
            <a:r>
              <a:rPr lang="pt-BR" dirty="0" err="1" smtClean="0"/>
              <a:t>Events</a:t>
            </a:r>
            <a:endParaRPr lang="pt-BR" dirty="0" smtClean="0"/>
          </a:p>
          <a:p>
            <a:r>
              <a:rPr lang="pt-BR" dirty="0" smtClean="0"/>
              <a:t>Barramento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68152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Conector reto 17"/>
          <p:cNvCxnSpPr/>
          <p:nvPr/>
        </p:nvCxnSpPr>
        <p:spPr>
          <a:xfrm>
            <a:off x="8351836" y="2324100"/>
            <a:ext cx="0" cy="3911600"/>
          </a:xfrm>
          <a:prstGeom prst="line">
            <a:avLst/>
          </a:prstGeom>
          <a:ln w="38100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tângulo 3"/>
          <p:cNvSpPr/>
          <p:nvPr/>
        </p:nvSpPr>
        <p:spPr>
          <a:xfrm>
            <a:off x="533400" y="2622550"/>
            <a:ext cx="3378200" cy="69850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Presentation</a:t>
            </a:r>
            <a:r>
              <a:rPr lang="pt-BR" sz="2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2000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Layer</a:t>
            </a:r>
            <a:endParaRPr lang="pt-BR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533400" y="3451506"/>
            <a:ext cx="3378200" cy="69850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Application</a:t>
            </a:r>
            <a:r>
              <a:rPr lang="pt-BR" sz="2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2000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Layer</a:t>
            </a:r>
            <a:endParaRPr lang="pt-BR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Retângulo 5"/>
          <p:cNvSpPr/>
          <p:nvPr/>
        </p:nvSpPr>
        <p:spPr>
          <a:xfrm>
            <a:off x="533400" y="4264589"/>
            <a:ext cx="3378200" cy="69850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Domain </a:t>
            </a:r>
            <a:r>
              <a:rPr lang="pt-BR" sz="2000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Layer</a:t>
            </a:r>
            <a:endParaRPr lang="pt-BR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Retângulo 6"/>
          <p:cNvSpPr/>
          <p:nvPr/>
        </p:nvSpPr>
        <p:spPr>
          <a:xfrm>
            <a:off x="533400" y="5105964"/>
            <a:ext cx="3378200" cy="69850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Infrastructure</a:t>
            </a:r>
            <a:r>
              <a:rPr lang="pt-BR" sz="2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2000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Layer</a:t>
            </a:r>
            <a:endParaRPr lang="pt-BR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Seta para cima e para baixo 7"/>
          <p:cNvSpPr/>
          <p:nvPr/>
        </p:nvSpPr>
        <p:spPr>
          <a:xfrm>
            <a:off x="3314700" y="2971800"/>
            <a:ext cx="406400" cy="2458013"/>
          </a:xfrm>
          <a:prstGeom prst="upDown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00" b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Retângulo 8"/>
          <p:cNvSpPr/>
          <p:nvPr/>
        </p:nvSpPr>
        <p:spPr>
          <a:xfrm>
            <a:off x="4902200" y="2622550"/>
            <a:ext cx="6924673" cy="69850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Presentation</a:t>
            </a:r>
            <a:r>
              <a:rPr lang="pt-BR" sz="2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2000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Layer</a:t>
            </a:r>
            <a:endParaRPr lang="pt-BR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Retângulo 11"/>
          <p:cNvSpPr/>
          <p:nvPr/>
        </p:nvSpPr>
        <p:spPr>
          <a:xfrm>
            <a:off x="4902199" y="5105964"/>
            <a:ext cx="6924675" cy="69850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Infrastructure</a:t>
            </a:r>
            <a:r>
              <a:rPr lang="pt-BR" sz="2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2000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Layer</a:t>
            </a:r>
            <a:endParaRPr lang="pt-BR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Retângulo 13"/>
          <p:cNvSpPr/>
          <p:nvPr/>
        </p:nvSpPr>
        <p:spPr>
          <a:xfrm>
            <a:off x="8791575" y="3454400"/>
            <a:ext cx="3035300" cy="69850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Data Access </a:t>
            </a:r>
            <a:r>
              <a:rPr lang="pt-BR" sz="2000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Layer</a:t>
            </a:r>
            <a:endParaRPr lang="pt-BR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Seta para cima 14"/>
          <p:cNvSpPr/>
          <p:nvPr/>
        </p:nvSpPr>
        <p:spPr>
          <a:xfrm>
            <a:off x="11337923" y="2839756"/>
            <a:ext cx="469900" cy="2727888"/>
          </a:xfrm>
          <a:prstGeom prst="up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Título 1"/>
          <p:cNvSpPr txBox="1">
            <a:spLocks/>
          </p:cNvSpPr>
          <p:nvPr/>
        </p:nvSpPr>
        <p:spPr>
          <a:xfrm>
            <a:off x="358775" y="1718557"/>
            <a:ext cx="3727449" cy="8085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0" kern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Arquitetura </a:t>
            </a:r>
            <a:r>
              <a:rPr lang="pt-BR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Tradicional em Camadas</a:t>
            </a:r>
            <a:endParaRPr lang="pt-BR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" name="Título 1"/>
          <p:cNvSpPr txBox="1">
            <a:spLocks/>
          </p:cNvSpPr>
          <p:nvPr/>
        </p:nvSpPr>
        <p:spPr>
          <a:xfrm>
            <a:off x="4818062" y="1709913"/>
            <a:ext cx="3727449" cy="8085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0" kern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CQRS</a:t>
            </a:r>
            <a:endParaRPr lang="pt-BR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CQRS</a:t>
            </a:r>
            <a:endParaRPr lang="pt-BR" dirty="0"/>
          </a:p>
        </p:txBody>
      </p:sp>
      <p:sp>
        <p:nvSpPr>
          <p:cNvPr id="10" name="Retângulo 9"/>
          <p:cNvSpPr/>
          <p:nvPr/>
        </p:nvSpPr>
        <p:spPr>
          <a:xfrm>
            <a:off x="4902200" y="3454400"/>
            <a:ext cx="3035300" cy="69850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Application</a:t>
            </a:r>
            <a:r>
              <a:rPr lang="pt-BR" sz="2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2000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Layer</a:t>
            </a:r>
            <a:endParaRPr lang="pt-BR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Retângulo 10"/>
          <p:cNvSpPr/>
          <p:nvPr/>
        </p:nvSpPr>
        <p:spPr>
          <a:xfrm>
            <a:off x="4902200" y="4267482"/>
            <a:ext cx="3035300" cy="698501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Domain </a:t>
            </a:r>
            <a:r>
              <a:rPr lang="pt-BR" sz="2000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Layer</a:t>
            </a:r>
            <a:endParaRPr lang="pt-BR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Seta para baixo 15"/>
          <p:cNvSpPr/>
          <p:nvPr/>
        </p:nvSpPr>
        <p:spPr>
          <a:xfrm>
            <a:off x="5029200" y="2839756"/>
            <a:ext cx="457200" cy="2727888"/>
          </a:xfrm>
          <a:prstGeom prst="down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15591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  <p:bldP spid="14" grpId="0" animBg="1"/>
      <p:bldP spid="15" grpId="0" animBg="1"/>
      <p:bldP spid="21" grpId="0"/>
      <p:bldP spid="10" grpId="0" animBg="1"/>
      <p:bldP spid="11" grpId="0" animBg="1"/>
      <p:bldP spid="1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-12700" y="3581400"/>
            <a:ext cx="12204700" cy="3276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Domain-</a:t>
            </a:r>
            <a:r>
              <a:rPr lang="pt-BR" dirty="0" err="1" smtClean="0"/>
              <a:t>Driven</a:t>
            </a:r>
            <a:r>
              <a:rPr lang="pt-BR" dirty="0" smtClean="0"/>
              <a:t>-Design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Usa-se a </a:t>
            </a:r>
            <a:r>
              <a:rPr lang="pt-BR" dirty="0" smtClean="0"/>
              <a:t>modelagem tática do </a:t>
            </a:r>
            <a:r>
              <a:rPr lang="pt-BR" dirty="0" smtClean="0"/>
              <a:t>DDD.</a:t>
            </a:r>
            <a:endParaRPr lang="pt-BR" dirty="0" smtClean="0"/>
          </a:p>
          <a:p>
            <a:r>
              <a:rPr lang="pt-BR" dirty="0" smtClean="0"/>
              <a:t>Investe-se em persistir os Eventos de Domínio lançados pelas agregações</a:t>
            </a:r>
            <a:r>
              <a:rPr lang="pt-BR" dirty="0" smtClean="0"/>
              <a:t>.</a:t>
            </a:r>
            <a:endParaRPr lang="pt-BR" dirty="0"/>
          </a:p>
          <a:p>
            <a:endParaRPr lang="pt-BR" dirty="0" smtClean="0"/>
          </a:p>
          <a:p>
            <a:endParaRPr lang="pt-BR" dirty="0"/>
          </a:p>
        </p:txBody>
      </p:sp>
      <p:pic>
        <p:nvPicPr>
          <p:cNvPr id="8194" name="Picture 2" descr="C:\git\palestra-event-sourcing\Domai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3700" y="3784600"/>
            <a:ext cx="6043613" cy="270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9806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Aggregates</a:t>
            </a:r>
            <a:r>
              <a:rPr lang="pt-BR" dirty="0" smtClean="0"/>
              <a:t> e Domain </a:t>
            </a:r>
            <a:r>
              <a:rPr lang="pt-BR" dirty="0" err="1" smtClean="0"/>
              <a:t>Events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Aggregates</a:t>
            </a:r>
            <a:endParaRPr lang="pt-BR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/>
            <a:r>
              <a:rPr lang="pt-BR" dirty="0" smtClean="0"/>
              <a:t>Protege </a:t>
            </a:r>
            <a:r>
              <a:rPr lang="pt-BR" dirty="0" smtClean="0"/>
              <a:t>o quanto possível o grafo de entidades de acessos externos</a:t>
            </a:r>
          </a:p>
          <a:p>
            <a:pPr lvl="1"/>
            <a:r>
              <a:rPr lang="pt-BR" dirty="0" smtClean="0"/>
              <a:t>Garante que o estado das entidades filhas são sempre consistentes</a:t>
            </a:r>
          </a:p>
          <a:p>
            <a:pPr lvl="1"/>
            <a:r>
              <a:rPr lang="pt-BR" dirty="0" smtClean="0"/>
              <a:t>Determina um escopo de </a:t>
            </a:r>
            <a:r>
              <a:rPr lang="pt-BR" dirty="0" smtClean="0"/>
              <a:t>transação</a:t>
            </a:r>
          </a:p>
          <a:p>
            <a:pPr lvl="1"/>
            <a:endParaRPr lang="pt-BR" dirty="0" smtClean="0"/>
          </a:p>
          <a:p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Domain </a:t>
            </a:r>
            <a:r>
              <a:rPr lang="pt-B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Events</a:t>
            </a:r>
            <a:endParaRPr lang="pt-BR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/>
            <a:r>
              <a:rPr lang="pt-BR" dirty="0"/>
              <a:t>Algo que ocorreu no passado</a:t>
            </a:r>
          </a:p>
          <a:p>
            <a:pPr lvl="1"/>
            <a:r>
              <a:rPr lang="pt-BR" dirty="0"/>
              <a:t>Uma vez armazenado se torna imutável</a:t>
            </a:r>
          </a:p>
          <a:p>
            <a:pPr lvl="1"/>
            <a:r>
              <a:rPr lang="pt-BR" dirty="0"/>
              <a:t>Todo processamento relativo ao evento já foi realizado</a:t>
            </a:r>
          </a:p>
          <a:p>
            <a:endParaRPr lang="pt-BR" dirty="0" smtClean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29106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/>
          <p:cNvSpPr/>
          <p:nvPr/>
        </p:nvSpPr>
        <p:spPr>
          <a:xfrm>
            <a:off x="-12700" y="3581400"/>
            <a:ext cx="12204700" cy="3276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Barramento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err="1" smtClean="0"/>
              <a:t>Publish</a:t>
            </a:r>
            <a:r>
              <a:rPr lang="pt-BR" dirty="0" smtClean="0"/>
              <a:t> / </a:t>
            </a:r>
            <a:r>
              <a:rPr lang="pt-BR" dirty="0" err="1" smtClean="0"/>
              <a:t>Subscribe</a:t>
            </a:r>
            <a:endParaRPr lang="pt-BR" dirty="0" smtClean="0"/>
          </a:p>
          <a:p>
            <a:r>
              <a:rPr lang="pt-BR" dirty="0" smtClean="0"/>
              <a:t>Streaming de dados em tempo real</a:t>
            </a:r>
          </a:p>
          <a:p>
            <a:r>
              <a:rPr lang="pt-BR" dirty="0" smtClean="0"/>
              <a:t>Armazenamento seguro e replicado</a:t>
            </a:r>
            <a:endParaRPr lang="pt-BR" dirty="0"/>
          </a:p>
        </p:txBody>
      </p:sp>
      <p:sp>
        <p:nvSpPr>
          <p:cNvPr id="4" name="AutoShape 2" descr="https://kafka.apache.org/images/logo.png">
            <a:hlinkClick r:id="rId2"/>
          </p:cNvPr>
          <p:cNvSpPr>
            <a:spLocks noChangeAspect="1" noChangeArrowheads="1"/>
          </p:cNvSpPr>
          <p:nvPr/>
        </p:nvSpPr>
        <p:spPr bwMode="auto">
          <a:xfrm>
            <a:off x="130175" y="-441325"/>
            <a:ext cx="3095625" cy="92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3075" name="Picture 3" descr="C:\git\palestra-event-sourcing\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4063" y="3733799"/>
            <a:ext cx="9286875" cy="2771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5780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Event</a:t>
            </a:r>
            <a:r>
              <a:rPr lang="pt-BR" dirty="0" smtClean="0"/>
              <a:t> </a:t>
            </a:r>
            <a:r>
              <a:rPr lang="pt-BR" dirty="0" err="1" smtClean="0"/>
              <a:t>Sourcing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sz="4000" dirty="0" smtClean="0"/>
              <a:t>Não é simples</a:t>
            </a:r>
          </a:p>
          <a:p>
            <a:endParaRPr lang="pt-BR" sz="4000" dirty="0" smtClean="0"/>
          </a:p>
          <a:p>
            <a:r>
              <a:rPr lang="pt-BR" dirty="0" smtClean="0"/>
              <a:t>É a cereja do bolo dos livros do Evans, Vernon e Greg Young</a:t>
            </a:r>
          </a:p>
          <a:p>
            <a:r>
              <a:rPr lang="pt-BR" dirty="0" smtClean="0"/>
              <a:t>Requer grande investimento em modelagem</a:t>
            </a:r>
          </a:p>
          <a:p>
            <a:endParaRPr lang="pt-BR" dirty="0"/>
          </a:p>
          <a:p>
            <a:r>
              <a:rPr lang="pt-BR" dirty="0" smtClean="0"/>
              <a:t>Mais fácil começar seguindo um modelo e orientação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68922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6" name="Picture 4" descr="C:\git\palestra-event-sourcing\very-long-roa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1823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0" cy="6858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Retângulo 14">
            <a:hlinkClick r:id="rId3"/>
          </p:cNvPr>
          <p:cNvSpPr/>
          <p:nvPr/>
        </p:nvSpPr>
        <p:spPr>
          <a:xfrm>
            <a:off x="0" y="5969000"/>
            <a:ext cx="12192000" cy="7239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u="sng" dirty="0">
                <a:solidFill>
                  <a:schemeClr val="bg1">
                    <a:lumMod val="95000"/>
                    <a:lumOff val="5000"/>
                  </a:schemeClr>
                </a:solidFill>
              </a:rPr>
              <a:t>https://github.com/ivanpaulovich/jambo/</a:t>
            </a:r>
          </a:p>
        </p:txBody>
      </p:sp>
      <p:sp>
        <p:nvSpPr>
          <p:cNvPr id="4" name="Seta para a direita 3"/>
          <p:cNvSpPr/>
          <p:nvPr/>
        </p:nvSpPr>
        <p:spPr>
          <a:xfrm>
            <a:off x="1752600" y="6159500"/>
            <a:ext cx="1041400" cy="387350"/>
          </a:xfrm>
          <a:prstGeom prst="righ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63415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Solução</a:t>
            </a:r>
            <a:endParaRPr lang="pt-BR" dirty="0"/>
          </a:p>
        </p:txBody>
      </p:sp>
      <p:sp>
        <p:nvSpPr>
          <p:cNvPr id="8" name="Cilindro 7"/>
          <p:cNvSpPr/>
          <p:nvPr/>
        </p:nvSpPr>
        <p:spPr>
          <a:xfrm rot="16200000">
            <a:off x="7707165" y="2030948"/>
            <a:ext cx="1066610" cy="529660"/>
          </a:xfrm>
          <a:prstGeom prst="can">
            <a:avLst>
              <a:gd name="adj" fmla="val 50000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/>
          <p:cNvSpPr/>
          <p:nvPr/>
        </p:nvSpPr>
        <p:spPr>
          <a:xfrm>
            <a:off x="2975444" y="1725479"/>
            <a:ext cx="2044700" cy="14889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Producer API</a:t>
            </a:r>
            <a:endParaRPr lang="pt-B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Retângulo 9"/>
          <p:cNvSpPr/>
          <p:nvPr/>
        </p:nvSpPr>
        <p:spPr>
          <a:xfrm>
            <a:off x="9441544" y="1681937"/>
            <a:ext cx="2044700" cy="14889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Consumer</a:t>
            </a:r>
            <a:r>
              <a:rPr lang="pt-BR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API</a:t>
            </a:r>
            <a:endParaRPr lang="pt-B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Cilindro 10"/>
          <p:cNvSpPr/>
          <p:nvPr/>
        </p:nvSpPr>
        <p:spPr>
          <a:xfrm>
            <a:off x="9644744" y="5142890"/>
            <a:ext cx="1638300" cy="787400"/>
          </a:xfrm>
          <a:prstGeom prst="can">
            <a:avLst>
              <a:gd name="adj" fmla="val 50000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Cilindro 12"/>
          <p:cNvSpPr/>
          <p:nvPr/>
        </p:nvSpPr>
        <p:spPr>
          <a:xfrm>
            <a:off x="9644744" y="4698390"/>
            <a:ext cx="1638300" cy="787400"/>
          </a:xfrm>
          <a:prstGeom prst="can">
            <a:avLst>
              <a:gd name="adj" fmla="val 50000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Cilindro 13"/>
          <p:cNvSpPr/>
          <p:nvPr/>
        </p:nvSpPr>
        <p:spPr>
          <a:xfrm>
            <a:off x="9644744" y="4241190"/>
            <a:ext cx="1638300" cy="787400"/>
          </a:xfrm>
          <a:prstGeom prst="can">
            <a:avLst>
              <a:gd name="adj" fmla="val 50000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Seta para a direita 14"/>
          <p:cNvSpPr/>
          <p:nvPr/>
        </p:nvSpPr>
        <p:spPr>
          <a:xfrm>
            <a:off x="5254185" y="1921031"/>
            <a:ext cx="1206924" cy="7487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Escrita</a:t>
            </a:r>
            <a:endParaRPr lang="pt-B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Seta para a direita 15"/>
          <p:cNvSpPr/>
          <p:nvPr/>
        </p:nvSpPr>
        <p:spPr>
          <a:xfrm>
            <a:off x="8707676" y="1921424"/>
            <a:ext cx="482122" cy="7487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Seta para a direita 16"/>
          <p:cNvSpPr/>
          <p:nvPr/>
        </p:nvSpPr>
        <p:spPr>
          <a:xfrm rot="5400000">
            <a:off x="10222832" y="3423650"/>
            <a:ext cx="482122" cy="7487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Retângulo 17"/>
          <p:cNvSpPr/>
          <p:nvPr/>
        </p:nvSpPr>
        <p:spPr>
          <a:xfrm>
            <a:off x="2975444" y="4284732"/>
            <a:ext cx="2044700" cy="14889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Auth</a:t>
            </a:r>
            <a:r>
              <a:rPr lang="pt-BR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API</a:t>
            </a:r>
            <a:endParaRPr lang="pt-B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Cilindro 21"/>
          <p:cNvSpPr/>
          <p:nvPr/>
        </p:nvSpPr>
        <p:spPr>
          <a:xfrm rot="16200000">
            <a:off x="7364265" y="2030948"/>
            <a:ext cx="1066610" cy="529660"/>
          </a:xfrm>
          <a:prstGeom prst="can">
            <a:avLst>
              <a:gd name="adj" fmla="val 50000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Cilindro 22"/>
          <p:cNvSpPr/>
          <p:nvPr/>
        </p:nvSpPr>
        <p:spPr>
          <a:xfrm rot="16200000">
            <a:off x="7023235" y="2030948"/>
            <a:ext cx="1066610" cy="529660"/>
          </a:xfrm>
          <a:prstGeom prst="can">
            <a:avLst>
              <a:gd name="adj" fmla="val 50000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Cilindro 23"/>
          <p:cNvSpPr/>
          <p:nvPr/>
        </p:nvSpPr>
        <p:spPr>
          <a:xfrm rot="16200000">
            <a:off x="6680335" y="2030948"/>
            <a:ext cx="1066610" cy="529660"/>
          </a:xfrm>
          <a:prstGeom prst="can">
            <a:avLst>
              <a:gd name="adj" fmla="val 50000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Cilindro 24"/>
          <p:cNvSpPr/>
          <p:nvPr/>
        </p:nvSpPr>
        <p:spPr>
          <a:xfrm rot="16200000">
            <a:off x="6341175" y="2030946"/>
            <a:ext cx="1066610" cy="529660"/>
          </a:xfrm>
          <a:prstGeom prst="can">
            <a:avLst>
              <a:gd name="adj" fmla="val 50000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Seta para a direita 25"/>
          <p:cNvSpPr/>
          <p:nvPr/>
        </p:nvSpPr>
        <p:spPr>
          <a:xfrm rot="19993786">
            <a:off x="2183747" y="2199889"/>
            <a:ext cx="482122" cy="7487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Seta para cima e para baixo 18"/>
          <p:cNvSpPr/>
          <p:nvPr/>
        </p:nvSpPr>
        <p:spPr>
          <a:xfrm rot="18445101">
            <a:off x="1709819" y="3997157"/>
            <a:ext cx="662302" cy="1053026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176" name="Picture 8" descr="C:\Users\bsi90480\Downloads\Visio\Microsoft_CloudnEnterprise_Symbols_v2.6\Symbols\CnE_Cloud\PNG\Azure Security Center _COLO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5632" y="5181947"/>
            <a:ext cx="544512" cy="544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tângulo 19"/>
          <p:cNvSpPr/>
          <p:nvPr/>
        </p:nvSpPr>
        <p:spPr>
          <a:xfrm>
            <a:off x="7213640" y="3003818"/>
            <a:ext cx="7377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Kafka</a:t>
            </a:r>
            <a:endParaRPr lang="pt-B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5" name="Retângulo 34"/>
          <p:cNvSpPr/>
          <p:nvPr/>
        </p:nvSpPr>
        <p:spPr>
          <a:xfrm>
            <a:off x="9990763" y="6106244"/>
            <a:ext cx="11560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MongoDB</a:t>
            </a:r>
            <a:endParaRPr lang="pt-B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180" name="Picture 12" descr="http://images.clipartpanda.com/user-clipart-matt-icons_preferences-desktop-personal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521" y="2095199"/>
            <a:ext cx="1890950" cy="181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68" name="Seta para a esquerda 7167"/>
          <p:cNvSpPr/>
          <p:nvPr/>
        </p:nvSpPr>
        <p:spPr>
          <a:xfrm rot="1394730">
            <a:off x="5317494" y="3916862"/>
            <a:ext cx="3681608" cy="735739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Leitura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72789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Ivan Paulovich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Software </a:t>
            </a:r>
            <a:r>
              <a:rPr lang="pt-BR" dirty="0" err="1"/>
              <a:t>Craftmanship</a:t>
            </a:r>
            <a:endParaRPr lang="pt-BR" dirty="0"/>
          </a:p>
          <a:p>
            <a:r>
              <a:rPr lang="pt-BR" dirty="0" smtClean="0"/>
              <a:t>MVP </a:t>
            </a:r>
            <a:r>
              <a:rPr lang="pt-BR" dirty="0" err="1" smtClean="0"/>
              <a:t>Reconnect</a:t>
            </a:r>
            <a:endParaRPr lang="pt-BR" dirty="0" smtClean="0"/>
          </a:p>
          <a:p>
            <a:r>
              <a:rPr lang="pt-BR" dirty="0" smtClean="0"/>
              <a:t>100loop.com</a:t>
            </a:r>
          </a:p>
          <a:p>
            <a:r>
              <a:rPr lang="pt-BR" dirty="0" smtClean="0"/>
              <a:t>github.com/</a:t>
            </a:r>
            <a:r>
              <a:rPr lang="pt-BR" dirty="0" err="1" smtClean="0"/>
              <a:t>ivanpaulovich</a:t>
            </a:r>
            <a:endParaRPr lang="pt-BR" dirty="0" smtClean="0"/>
          </a:p>
          <a:p>
            <a:endParaRPr lang="pt-BR" dirty="0" smtClean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8558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Solução</a:t>
            </a:r>
            <a:endParaRPr lang="pt-BR" dirty="0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3908" y="1053374"/>
            <a:ext cx="3906606" cy="5466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Chave direita 7"/>
          <p:cNvSpPr/>
          <p:nvPr/>
        </p:nvSpPr>
        <p:spPr>
          <a:xfrm rot="10800000">
            <a:off x="6589936" y="2577862"/>
            <a:ext cx="700779" cy="910994"/>
          </a:xfrm>
          <a:prstGeom prst="rightBrac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have direita 8"/>
          <p:cNvSpPr/>
          <p:nvPr/>
        </p:nvSpPr>
        <p:spPr>
          <a:xfrm rot="10800000">
            <a:off x="6583129" y="3763040"/>
            <a:ext cx="700779" cy="707570"/>
          </a:xfrm>
          <a:prstGeom prst="rightBrac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/>
          <p:cNvSpPr/>
          <p:nvPr/>
        </p:nvSpPr>
        <p:spPr>
          <a:xfrm>
            <a:off x="1753694" y="2753415"/>
            <a:ext cx="471154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Escuta por mensagens, aplica nas agregações e </a:t>
            </a:r>
          </a:p>
          <a:p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modifica o </a:t>
            </a:r>
            <a:r>
              <a:rPr lang="pt-B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MongoDB</a:t>
            </a:r>
            <a:endParaRPr lang="pt-B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Retângulo 10"/>
          <p:cNvSpPr/>
          <p:nvPr/>
        </p:nvSpPr>
        <p:spPr>
          <a:xfrm>
            <a:off x="810069" y="3802778"/>
            <a:ext cx="561653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Recebe mensagens, processa pelos </a:t>
            </a:r>
            <a:r>
              <a:rPr lang="pt-B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CommandHandlers</a:t>
            </a:r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e </a:t>
            </a:r>
          </a:p>
          <a:p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publica </a:t>
            </a:r>
            <a:r>
              <a:rPr lang="pt-B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DomainEvents</a:t>
            </a:r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no Kafka</a:t>
            </a:r>
            <a:endParaRPr lang="pt-B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Retângulo 12"/>
          <p:cNvSpPr/>
          <p:nvPr/>
        </p:nvSpPr>
        <p:spPr>
          <a:xfrm>
            <a:off x="5421204" y="5326640"/>
            <a:ext cx="10054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Domínio</a:t>
            </a:r>
            <a:endParaRPr lang="pt-B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Chave direita 13"/>
          <p:cNvSpPr/>
          <p:nvPr/>
        </p:nvSpPr>
        <p:spPr>
          <a:xfrm rot="10800000">
            <a:off x="6564086" y="1520226"/>
            <a:ext cx="700779" cy="612587"/>
          </a:xfrm>
          <a:prstGeom prst="rightBrac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/>
          <p:cNvSpPr/>
          <p:nvPr/>
        </p:nvSpPr>
        <p:spPr>
          <a:xfrm>
            <a:off x="3526487" y="1565652"/>
            <a:ext cx="29197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Gera </a:t>
            </a:r>
            <a:r>
              <a:rPr lang="pt-B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tokens</a:t>
            </a:r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de autenticação</a:t>
            </a:r>
            <a:endParaRPr lang="pt-B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Retângulo 15"/>
          <p:cNvSpPr/>
          <p:nvPr/>
        </p:nvSpPr>
        <p:spPr>
          <a:xfrm>
            <a:off x="2173681" y="6019965"/>
            <a:ext cx="42915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Mapeamento com </a:t>
            </a:r>
            <a:r>
              <a:rPr lang="pt-B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MongoDB</a:t>
            </a:r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e repositórios</a:t>
            </a:r>
            <a:endParaRPr lang="pt-B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Retângulo 16"/>
          <p:cNvSpPr/>
          <p:nvPr/>
        </p:nvSpPr>
        <p:spPr>
          <a:xfrm>
            <a:off x="4493064" y="4723026"/>
            <a:ext cx="19335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Barramento Kafka</a:t>
            </a:r>
            <a:endParaRPr lang="pt-B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7" name="Conector de seta reta 6"/>
          <p:cNvCxnSpPr/>
          <p:nvPr/>
        </p:nvCxnSpPr>
        <p:spPr>
          <a:xfrm flipV="1">
            <a:off x="6465240" y="4822368"/>
            <a:ext cx="825475" cy="8532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1" name="Conector de seta reta 20"/>
          <p:cNvCxnSpPr/>
          <p:nvPr/>
        </p:nvCxnSpPr>
        <p:spPr>
          <a:xfrm>
            <a:off x="6465240" y="5553968"/>
            <a:ext cx="825475" cy="3352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3" name="Conector de seta reta 22"/>
          <p:cNvCxnSpPr>
            <a:stCxn id="16" idx="3"/>
          </p:cNvCxnSpPr>
          <p:nvPr/>
        </p:nvCxnSpPr>
        <p:spPr>
          <a:xfrm>
            <a:off x="6465240" y="6204631"/>
            <a:ext cx="825475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7445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Producer (Web API)</a:t>
            </a:r>
            <a:endParaRPr lang="pt-BR" dirty="0"/>
          </a:p>
        </p:txBody>
      </p:sp>
      <p:graphicFrame>
        <p:nvGraphicFramePr>
          <p:cNvPr id="5" name="Diagrama 4"/>
          <p:cNvGraphicFramePr/>
          <p:nvPr>
            <p:extLst>
              <p:ext uri="{D42A27DB-BD31-4B8C-83A1-F6EECF244321}">
                <p14:modId xmlns:p14="http://schemas.microsoft.com/office/powerpoint/2010/main" val="4260589991"/>
              </p:ext>
            </p:extLst>
          </p:nvPr>
        </p:nvGraphicFramePr>
        <p:xfrm>
          <a:off x="723900" y="1625600"/>
          <a:ext cx="10871200" cy="48895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66425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Consumer</a:t>
            </a:r>
            <a:r>
              <a:rPr lang="pt-BR" dirty="0" smtClean="0"/>
              <a:t> (Console APP)</a:t>
            </a:r>
            <a:endParaRPr lang="pt-BR" dirty="0"/>
          </a:p>
        </p:txBody>
      </p:sp>
      <p:graphicFrame>
        <p:nvGraphicFramePr>
          <p:cNvPr id="5" name="Diagrama 4"/>
          <p:cNvGraphicFramePr/>
          <p:nvPr>
            <p:extLst>
              <p:ext uri="{D42A27DB-BD31-4B8C-83A1-F6EECF244321}">
                <p14:modId xmlns:p14="http://schemas.microsoft.com/office/powerpoint/2010/main" val="2281712264"/>
              </p:ext>
            </p:extLst>
          </p:nvPr>
        </p:nvGraphicFramePr>
        <p:xfrm>
          <a:off x="774700" y="1625600"/>
          <a:ext cx="10591800" cy="48895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4408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Produzindo Domain </a:t>
            </a:r>
            <a:r>
              <a:rPr lang="pt-BR" dirty="0" err="1" smtClean="0"/>
              <a:t>Events</a:t>
            </a:r>
            <a:endParaRPr lang="pt-BR" dirty="0"/>
          </a:p>
        </p:txBody>
      </p:sp>
      <p:sp>
        <p:nvSpPr>
          <p:cNvPr id="4" name="Retângulo 3"/>
          <p:cNvSpPr/>
          <p:nvPr/>
        </p:nvSpPr>
        <p:spPr>
          <a:xfrm>
            <a:off x="4978400" y="2425700"/>
            <a:ext cx="1524000" cy="37846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 smtClean="0"/>
              <a:t>Command</a:t>
            </a:r>
            <a:r>
              <a:rPr lang="pt-BR" dirty="0" smtClean="0"/>
              <a:t> </a:t>
            </a:r>
            <a:r>
              <a:rPr lang="pt-BR" dirty="0" err="1" smtClean="0"/>
              <a:t>Handler</a:t>
            </a:r>
            <a:endParaRPr lang="pt-BR" dirty="0"/>
          </a:p>
        </p:txBody>
      </p:sp>
      <p:sp>
        <p:nvSpPr>
          <p:cNvPr id="5" name="Elipse 4"/>
          <p:cNvSpPr/>
          <p:nvPr/>
        </p:nvSpPr>
        <p:spPr>
          <a:xfrm>
            <a:off x="1555750" y="2508250"/>
            <a:ext cx="1930400" cy="1181100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Estado Atual</a:t>
            </a:r>
            <a:endParaRPr lang="pt-BR" dirty="0"/>
          </a:p>
        </p:txBody>
      </p:sp>
      <p:sp>
        <p:nvSpPr>
          <p:cNvPr id="6" name="Retângulo 5"/>
          <p:cNvSpPr/>
          <p:nvPr/>
        </p:nvSpPr>
        <p:spPr>
          <a:xfrm>
            <a:off x="1371600" y="4622800"/>
            <a:ext cx="2298700" cy="1346200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 smtClean="0"/>
              <a:t>Command</a:t>
            </a:r>
            <a:endParaRPr lang="pt-BR" dirty="0"/>
          </a:p>
        </p:txBody>
      </p:sp>
      <p:sp>
        <p:nvSpPr>
          <p:cNvPr id="7" name="Retângulo 6"/>
          <p:cNvSpPr/>
          <p:nvPr/>
        </p:nvSpPr>
        <p:spPr>
          <a:xfrm>
            <a:off x="8458200" y="2971800"/>
            <a:ext cx="2298700" cy="1346200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Domain </a:t>
            </a:r>
            <a:r>
              <a:rPr lang="pt-BR" dirty="0" err="1" smtClean="0"/>
              <a:t>Event</a:t>
            </a:r>
            <a:r>
              <a:rPr lang="pt-BR" dirty="0" smtClean="0"/>
              <a:t> A</a:t>
            </a:r>
            <a:endParaRPr lang="pt-BR" dirty="0"/>
          </a:p>
        </p:txBody>
      </p:sp>
      <p:sp>
        <p:nvSpPr>
          <p:cNvPr id="8" name="Retângulo 7"/>
          <p:cNvSpPr/>
          <p:nvPr/>
        </p:nvSpPr>
        <p:spPr>
          <a:xfrm>
            <a:off x="8458200" y="4578350"/>
            <a:ext cx="2298700" cy="1346200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Domain </a:t>
            </a:r>
            <a:r>
              <a:rPr lang="pt-BR" dirty="0" err="1" smtClean="0"/>
              <a:t>Event</a:t>
            </a:r>
            <a:r>
              <a:rPr lang="pt-BR" dirty="0" smtClean="0"/>
              <a:t> B</a:t>
            </a:r>
            <a:endParaRPr lang="pt-BR" dirty="0"/>
          </a:p>
        </p:txBody>
      </p:sp>
      <p:sp>
        <p:nvSpPr>
          <p:cNvPr id="9" name="Mais 8"/>
          <p:cNvSpPr/>
          <p:nvPr/>
        </p:nvSpPr>
        <p:spPr>
          <a:xfrm>
            <a:off x="2216150" y="3810000"/>
            <a:ext cx="609600" cy="660400"/>
          </a:xfrm>
          <a:prstGeom prst="mathPlus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Seta para a direita 10"/>
          <p:cNvSpPr/>
          <p:nvPr/>
        </p:nvSpPr>
        <p:spPr>
          <a:xfrm>
            <a:off x="3937000" y="3810000"/>
            <a:ext cx="775124" cy="1212850"/>
          </a:xfrm>
          <a:prstGeom prst="rightArrow">
            <a:avLst>
              <a:gd name="adj1" fmla="val 47538"/>
              <a:gd name="adj2" fmla="val 5327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dirty="0"/>
          </a:p>
        </p:txBody>
      </p:sp>
      <p:sp>
        <p:nvSpPr>
          <p:cNvPr id="12" name="Seta para a direita 11"/>
          <p:cNvSpPr/>
          <p:nvPr/>
        </p:nvSpPr>
        <p:spPr>
          <a:xfrm>
            <a:off x="7086600" y="3165475"/>
            <a:ext cx="775124" cy="1212850"/>
          </a:xfrm>
          <a:prstGeom prst="rightArrow">
            <a:avLst>
              <a:gd name="adj1" fmla="val 47538"/>
              <a:gd name="adj2" fmla="val 5327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dirty="0"/>
          </a:p>
        </p:txBody>
      </p:sp>
      <p:sp>
        <p:nvSpPr>
          <p:cNvPr id="13" name="Seta para a direita 12"/>
          <p:cNvSpPr/>
          <p:nvPr/>
        </p:nvSpPr>
        <p:spPr>
          <a:xfrm>
            <a:off x="7080462" y="4584700"/>
            <a:ext cx="775124" cy="1212850"/>
          </a:xfrm>
          <a:prstGeom prst="rightArrow">
            <a:avLst>
              <a:gd name="adj1" fmla="val 47538"/>
              <a:gd name="adj2" fmla="val 5327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dirty="0"/>
          </a:p>
        </p:txBody>
      </p:sp>
      <p:cxnSp>
        <p:nvCxnSpPr>
          <p:cNvPr id="14" name="Conector reto 13"/>
          <p:cNvCxnSpPr/>
          <p:nvPr/>
        </p:nvCxnSpPr>
        <p:spPr>
          <a:xfrm>
            <a:off x="8008936" y="1498600"/>
            <a:ext cx="0" cy="5346700"/>
          </a:xfrm>
          <a:prstGeom prst="line">
            <a:avLst/>
          </a:prstGeom>
          <a:ln w="38100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ítulo 1"/>
          <p:cNvSpPr txBox="1">
            <a:spLocks/>
          </p:cNvSpPr>
          <p:nvPr/>
        </p:nvSpPr>
        <p:spPr>
          <a:xfrm>
            <a:off x="8259762" y="1506713"/>
            <a:ext cx="3727449" cy="8085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0" kern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Bus (Kafka)</a:t>
            </a:r>
            <a:endParaRPr lang="pt-BR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Título 1"/>
          <p:cNvSpPr txBox="1">
            <a:spLocks/>
          </p:cNvSpPr>
          <p:nvPr/>
        </p:nvSpPr>
        <p:spPr>
          <a:xfrm>
            <a:off x="1250951" y="1498600"/>
            <a:ext cx="3727449" cy="8085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0" kern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Producer (Web API)</a:t>
            </a:r>
            <a:endParaRPr lang="pt-BR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48088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8" grpId="0" animBg="1"/>
      <p:bldP spid="11" grpId="0" animBg="1"/>
      <p:bldP spid="12" grpId="0" animBg="1"/>
      <p:bldP spid="13" grpId="0" animBg="1"/>
      <p:bldP spid="17" grpId="0"/>
      <p:bldP spid="1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5888" y="619671"/>
            <a:ext cx="6272211" cy="56636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Commands</a:t>
            </a:r>
            <a:endParaRPr lang="pt-BR" dirty="0"/>
          </a:p>
        </p:txBody>
      </p:sp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Criado pela requisição </a:t>
            </a:r>
            <a:br>
              <a:rPr lang="pt-BR" dirty="0" smtClean="0"/>
            </a:br>
            <a:r>
              <a:rPr lang="pt-BR" dirty="0" smtClean="0"/>
              <a:t>ao serviço</a:t>
            </a:r>
          </a:p>
          <a:p>
            <a:r>
              <a:rPr lang="pt-BR" dirty="0" smtClean="0"/>
              <a:t>Contem </a:t>
            </a:r>
            <a:r>
              <a:rPr lang="pt-BR" dirty="0" err="1" smtClean="0"/>
              <a:t>Value</a:t>
            </a:r>
            <a:r>
              <a:rPr lang="pt-BR" dirty="0" smtClean="0"/>
              <a:t> </a:t>
            </a:r>
            <a:r>
              <a:rPr lang="pt-BR" dirty="0" err="1" smtClean="0"/>
              <a:t>Types</a:t>
            </a:r>
            <a:endParaRPr lang="pt-BR" dirty="0" smtClean="0"/>
          </a:p>
          <a:p>
            <a:r>
              <a:rPr lang="pt-BR" dirty="0" smtClean="0"/>
              <a:t>Recomendável possuir </a:t>
            </a:r>
            <a:br>
              <a:rPr lang="pt-BR" dirty="0" smtClean="0"/>
            </a:br>
            <a:r>
              <a:rPr lang="pt-BR" dirty="0" smtClean="0"/>
              <a:t>informações do usuário</a:t>
            </a:r>
          </a:p>
          <a:p>
            <a:pPr marL="0" indent="0">
              <a:buNone/>
            </a:pPr>
            <a:endParaRPr lang="pt-BR" dirty="0" smtClean="0"/>
          </a:p>
        </p:txBody>
      </p:sp>
    </p:spTree>
    <p:extLst>
      <p:ext uri="{BB962C8B-B14F-4D97-AF65-F5344CB8AC3E}">
        <p14:creationId xmlns:p14="http://schemas.microsoft.com/office/powerpoint/2010/main" val="3521352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Command</a:t>
            </a:r>
            <a:r>
              <a:rPr lang="pt-BR" dirty="0" smtClean="0"/>
              <a:t> </a:t>
            </a:r>
            <a:r>
              <a:rPr lang="pt-BR" dirty="0" err="1" smtClean="0"/>
              <a:t>Handlers</a:t>
            </a:r>
            <a:endParaRPr lang="pt-BR" dirty="0"/>
          </a:p>
        </p:txBody>
      </p:sp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Específicos para cada</a:t>
            </a:r>
            <a:br>
              <a:rPr lang="pt-BR" dirty="0" smtClean="0"/>
            </a:br>
            <a:r>
              <a:rPr lang="pt-BR" dirty="0" err="1" smtClean="0"/>
              <a:t>Command</a:t>
            </a:r>
            <a:endParaRPr lang="pt-BR" dirty="0" smtClean="0"/>
          </a:p>
          <a:p>
            <a:r>
              <a:rPr lang="pt-BR" dirty="0" smtClean="0"/>
              <a:t>Assinado no </a:t>
            </a:r>
            <a:r>
              <a:rPr lang="pt-BR" dirty="0" err="1" smtClean="0"/>
              <a:t>MediatR</a:t>
            </a:r>
            <a:endParaRPr lang="pt-BR" dirty="0" smtClean="0"/>
          </a:p>
          <a:p>
            <a:r>
              <a:rPr lang="pt-BR" dirty="0" smtClean="0"/>
              <a:t>Faz parte do negócio</a:t>
            </a:r>
          </a:p>
          <a:p>
            <a:pPr marL="0" indent="0">
              <a:buNone/>
            </a:pPr>
            <a:endParaRPr lang="pt-BR" dirty="0" smtClean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6664" y="1406003"/>
            <a:ext cx="6637336" cy="52884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Elipse 2"/>
          <p:cNvSpPr/>
          <p:nvPr/>
        </p:nvSpPr>
        <p:spPr>
          <a:xfrm>
            <a:off x="8331200" y="2082800"/>
            <a:ext cx="3352800" cy="533400"/>
          </a:xfrm>
          <a:prstGeom prst="ellipse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/>
          <p:cNvSpPr/>
          <p:nvPr/>
        </p:nvSpPr>
        <p:spPr>
          <a:xfrm>
            <a:off x="2137701" y="4386279"/>
            <a:ext cx="21419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Busca o estado atual</a:t>
            </a:r>
            <a:endParaRPr lang="pt-B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8" name="Conector de seta reta 7"/>
          <p:cNvCxnSpPr>
            <a:stCxn id="7" idx="3"/>
          </p:cNvCxnSpPr>
          <p:nvPr/>
        </p:nvCxnSpPr>
        <p:spPr>
          <a:xfrm>
            <a:off x="4279634" y="4570945"/>
            <a:ext cx="1911878" cy="103576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9" name="Retângulo 8"/>
          <p:cNvSpPr/>
          <p:nvPr/>
        </p:nvSpPr>
        <p:spPr>
          <a:xfrm>
            <a:off x="836588" y="5013141"/>
            <a:ext cx="36277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Realiza uma operação na Agregação</a:t>
            </a:r>
            <a:endParaRPr lang="pt-B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0" name="Conector de seta reta 9"/>
          <p:cNvCxnSpPr>
            <a:stCxn id="9" idx="3"/>
          </p:cNvCxnSpPr>
          <p:nvPr/>
        </p:nvCxnSpPr>
        <p:spPr>
          <a:xfrm>
            <a:off x="4464312" y="5197807"/>
            <a:ext cx="1727200" cy="5765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1" name="Retângulo 10"/>
          <p:cNvSpPr/>
          <p:nvPr/>
        </p:nvSpPr>
        <p:spPr>
          <a:xfrm>
            <a:off x="1889236" y="5677073"/>
            <a:ext cx="26388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Publica os Domain </a:t>
            </a:r>
            <a:r>
              <a:rPr lang="pt-B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Events</a:t>
            </a:r>
            <a:endParaRPr lang="pt-B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2" name="Conector de seta reta 11"/>
          <p:cNvCxnSpPr>
            <a:stCxn id="11" idx="3"/>
          </p:cNvCxnSpPr>
          <p:nvPr/>
        </p:nvCxnSpPr>
        <p:spPr>
          <a:xfrm>
            <a:off x="4528100" y="5861739"/>
            <a:ext cx="1663412" cy="22423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1325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/>
      <p:bldP spid="9" grpId="0"/>
      <p:bldP spid="1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Events</a:t>
            </a:r>
            <a:endParaRPr lang="pt-BR" dirty="0"/>
          </a:p>
        </p:txBody>
      </p:sp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Possui </a:t>
            </a:r>
            <a:r>
              <a:rPr lang="pt-BR" dirty="0" err="1" smtClean="0"/>
              <a:t>Value</a:t>
            </a:r>
            <a:r>
              <a:rPr lang="pt-BR" dirty="0" smtClean="0"/>
              <a:t> </a:t>
            </a:r>
            <a:r>
              <a:rPr lang="pt-BR" dirty="0" err="1" smtClean="0"/>
              <a:t>Types</a:t>
            </a:r>
            <a:endParaRPr lang="pt-BR" dirty="0" smtClean="0"/>
          </a:p>
          <a:p>
            <a:r>
              <a:rPr lang="pt-BR" dirty="0" err="1" smtClean="0"/>
              <a:t>Serializável</a:t>
            </a:r>
            <a:r>
              <a:rPr lang="pt-BR" dirty="0" smtClean="0"/>
              <a:t> (JSON)</a:t>
            </a:r>
          </a:p>
          <a:p>
            <a:pPr marL="0" indent="0">
              <a:buNone/>
            </a:pPr>
            <a:endParaRPr lang="pt-BR" dirty="0" smtClean="0"/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5112" y="241301"/>
            <a:ext cx="7492325" cy="64415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62563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O </a:t>
            </a:r>
            <a:r>
              <a:rPr lang="pt-BR" dirty="0" err="1" smtClean="0"/>
              <a:t>Aggregate</a:t>
            </a:r>
            <a:endParaRPr lang="pt-BR" dirty="0"/>
          </a:p>
        </p:txBody>
      </p:sp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Lança Eventos</a:t>
            </a:r>
          </a:p>
          <a:p>
            <a:r>
              <a:rPr lang="pt-BR" smtClean="0"/>
              <a:t>Aplica Eventos</a:t>
            </a:r>
            <a:endParaRPr lang="pt-BR" dirty="0" smtClean="0"/>
          </a:p>
          <a:p>
            <a:pPr marL="0" indent="0">
              <a:buNone/>
            </a:pPr>
            <a:endParaRPr lang="pt-BR" dirty="0" smtClean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6450" y="1720850"/>
            <a:ext cx="7276657" cy="428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11004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C:\git\palestra-event-sourcing\mountain-climbing-wallpaper-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2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1" y="3708400"/>
            <a:ext cx="10515600" cy="1325563"/>
          </a:xfrm>
        </p:spPr>
        <p:txBody>
          <a:bodyPr/>
          <a:lstStyle/>
          <a:p>
            <a:r>
              <a:rPr lang="pt-BR" dirty="0" smtClean="0"/>
              <a:t>Como EU continuo o aprendizado?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90725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0" cy="6858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7" descr="C:\git\palestra-event-sourcing\github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0" y="0"/>
            <a:ext cx="228600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tângulo 6"/>
          <p:cNvSpPr/>
          <p:nvPr/>
        </p:nvSpPr>
        <p:spPr>
          <a:xfrm>
            <a:off x="8085225" y="1031422"/>
            <a:ext cx="1734094" cy="321128"/>
          </a:xfrm>
          <a:prstGeom prst="rect">
            <a:avLst/>
          </a:prstGeom>
          <a:solidFill>
            <a:srgbClr val="F4DE3A">
              <a:alpha val="50196"/>
            </a:srgb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/>
          <p:cNvSpPr/>
          <p:nvPr/>
        </p:nvSpPr>
        <p:spPr>
          <a:xfrm>
            <a:off x="8666704" y="3281135"/>
            <a:ext cx="1146265" cy="321128"/>
          </a:xfrm>
          <a:prstGeom prst="rect">
            <a:avLst/>
          </a:prstGeom>
          <a:solidFill>
            <a:srgbClr val="F4DE3A">
              <a:alpha val="50196"/>
            </a:srgb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/>
          <p:cNvSpPr/>
          <p:nvPr/>
        </p:nvSpPr>
        <p:spPr>
          <a:xfrm>
            <a:off x="0" y="6337300"/>
            <a:ext cx="12192000" cy="3556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u="sng" dirty="0">
                <a:solidFill>
                  <a:schemeClr val="bg1">
                    <a:lumMod val="95000"/>
                    <a:lumOff val="5000"/>
                  </a:schemeClr>
                </a:solidFill>
              </a:rPr>
              <a:t>https://github.com/ivanpaulovich/jambo/</a:t>
            </a:r>
          </a:p>
        </p:txBody>
      </p:sp>
    </p:spTree>
    <p:extLst>
      <p:ext uri="{BB962C8B-B14F-4D97-AF65-F5344CB8AC3E}">
        <p14:creationId xmlns:p14="http://schemas.microsoft.com/office/powerpoint/2010/main" val="959953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Agenda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O que é </a:t>
            </a:r>
            <a:r>
              <a:rPr lang="pt-BR" dirty="0" err="1" smtClean="0"/>
              <a:t>Event</a:t>
            </a:r>
            <a:r>
              <a:rPr lang="pt-BR" dirty="0" smtClean="0"/>
              <a:t> </a:t>
            </a:r>
            <a:r>
              <a:rPr lang="pt-BR" dirty="0" err="1" smtClean="0"/>
              <a:t>Sourcing</a:t>
            </a:r>
            <a:r>
              <a:rPr lang="pt-BR" dirty="0" smtClean="0"/>
              <a:t>?</a:t>
            </a:r>
          </a:p>
          <a:p>
            <a:r>
              <a:rPr lang="pt-BR" dirty="0" smtClean="0"/>
              <a:t>Como funciona </a:t>
            </a:r>
            <a:r>
              <a:rPr lang="pt-BR" dirty="0" err="1" smtClean="0"/>
              <a:t>Event</a:t>
            </a:r>
            <a:r>
              <a:rPr lang="pt-BR" dirty="0" smtClean="0"/>
              <a:t> </a:t>
            </a:r>
            <a:r>
              <a:rPr lang="pt-BR" dirty="0" err="1" smtClean="0"/>
              <a:t>Sourcing</a:t>
            </a:r>
            <a:r>
              <a:rPr lang="pt-BR" dirty="0" smtClean="0"/>
              <a:t>?</a:t>
            </a:r>
          </a:p>
          <a:p>
            <a:r>
              <a:rPr lang="pt-BR" dirty="0" smtClean="0"/>
              <a:t>Benefícios de </a:t>
            </a:r>
            <a:r>
              <a:rPr lang="pt-BR" dirty="0" err="1" smtClean="0"/>
              <a:t>Event</a:t>
            </a:r>
            <a:r>
              <a:rPr lang="pt-BR" dirty="0" smtClean="0"/>
              <a:t> </a:t>
            </a:r>
            <a:r>
              <a:rPr lang="pt-BR" dirty="0" err="1" smtClean="0"/>
              <a:t>Sourcing</a:t>
            </a:r>
            <a:endParaRPr lang="pt-BR" dirty="0" smtClean="0"/>
          </a:p>
          <a:p>
            <a:r>
              <a:rPr lang="pt-BR" dirty="0" smtClean="0"/>
              <a:t>Como implementar </a:t>
            </a:r>
            <a:r>
              <a:rPr lang="pt-BR" dirty="0" err="1" smtClean="0"/>
              <a:t>Event</a:t>
            </a:r>
            <a:r>
              <a:rPr lang="pt-BR" dirty="0" smtClean="0"/>
              <a:t> </a:t>
            </a:r>
            <a:r>
              <a:rPr lang="pt-BR" dirty="0" err="1" smtClean="0"/>
              <a:t>Sourcing</a:t>
            </a:r>
            <a:r>
              <a:rPr lang="pt-BR" dirty="0" smtClean="0"/>
              <a:t>?</a:t>
            </a:r>
            <a:endParaRPr lang="pt-BR" dirty="0"/>
          </a:p>
          <a:p>
            <a:r>
              <a:rPr lang="pt-BR" dirty="0" smtClean="0"/>
              <a:t>Dúvidas</a:t>
            </a:r>
            <a:endParaRPr lang="pt-BR" dirty="0" smtClean="0"/>
          </a:p>
        </p:txBody>
      </p:sp>
    </p:spTree>
    <p:extLst>
      <p:ext uri="{BB962C8B-B14F-4D97-AF65-F5344CB8AC3E}">
        <p14:creationId xmlns:p14="http://schemas.microsoft.com/office/powerpoint/2010/main" val="113223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Referências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10099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O que é </a:t>
            </a:r>
            <a:r>
              <a:rPr lang="pt-BR" dirty="0" err="1" smtClean="0"/>
              <a:t>Event</a:t>
            </a:r>
            <a:r>
              <a:rPr lang="pt-BR" dirty="0" smtClean="0"/>
              <a:t> </a:t>
            </a:r>
            <a:r>
              <a:rPr lang="pt-BR" dirty="0" err="1" smtClean="0"/>
              <a:t>Sourcing</a:t>
            </a:r>
            <a:r>
              <a:rPr lang="pt-BR" dirty="0" smtClean="0"/>
              <a:t>?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Garantir </a:t>
            </a:r>
            <a:r>
              <a:rPr lang="pt-BR" dirty="0" smtClean="0"/>
              <a:t>que </a:t>
            </a:r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todas as modificações</a:t>
            </a:r>
            <a:r>
              <a:rPr lang="pt-BR" dirty="0" smtClean="0"/>
              <a:t> feitas no estado de uma entidade sejam armazenadas como uma </a:t>
            </a:r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sequência de eventos</a:t>
            </a:r>
            <a:r>
              <a:rPr lang="pt-BR" dirty="0" smtClean="0"/>
              <a:t>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914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Como funciona </a:t>
            </a:r>
            <a:r>
              <a:rPr lang="pt-BR" dirty="0" err="1" smtClean="0"/>
              <a:t>Event</a:t>
            </a:r>
            <a:r>
              <a:rPr lang="pt-BR" dirty="0" smtClean="0"/>
              <a:t> </a:t>
            </a:r>
            <a:r>
              <a:rPr lang="pt-BR" dirty="0" err="1" smtClean="0"/>
              <a:t>Sourcing</a:t>
            </a:r>
            <a:r>
              <a:rPr lang="pt-BR" dirty="0" smtClean="0"/>
              <a:t>?</a:t>
            </a:r>
            <a:endParaRPr lang="pt-BR" dirty="0"/>
          </a:p>
        </p:txBody>
      </p:sp>
      <p:graphicFrame>
        <p:nvGraphicFramePr>
          <p:cNvPr id="4" name="Espaço Reservado para Conteúdo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58788690"/>
              </p:ext>
            </p:extLst>
          </p:nvPr>
        </p:nvGraphicFramePr>
        <p:xfrm>
          <a:off x="556430" y="1990618"/>
          <a:ext cx="3886780" cy="3657600"/>
        </p:xfrm>
        <a:graphic>
          <a:graphicData uri="http://schemas.openxmlformats.org/drawingml/2006/table">
            <a:tbl>
              <a:tblPr>
                <a:tableStyleId>{D113A9D2-9D6B-4929-AA2D-F23B5EE8CBE7}</a:tableStyleId>
              </a:tblPr>
              <a:tblGrid>
                <a:gridCol w="394227"/>
                <a:gridCol w="1290267"/>
                <a:gridCol w="2202286"/>
              </a:tblGrid>
              <a:tr h="827887">
                <a:tc>
                  <a:txBody>
                    <a:bodyPr/>
                    <a:lstStyle/>
                    <a:p>
                      <a:r>
                        <a:rPr lang="pt-BR" sz="24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pt-BR" sz="24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8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Depositado</a:t>
                      </a:r>
                      <a:endParaRPr lang="pt-BR" sz="18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800" baseline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C/C: 4030-1 </a:t>
                      </a:r>
                      <a:br>
                        <a:rPr lang="pt-BR" sz="1800" baseline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</a:br>
                      <a:r>
                        <a:rPr lang="pt-BR" sz="18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Valor: R$ 100,00</a:t>
                      </a:r>
                      <a:endParaRPr lang="pt-BR" sz="1800" baseline="0" dirty="0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r>
                        <a:rPr lang="pt-BR" sz="1800" baseline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Data: 17/08/2017</a:t>
                      </a:r>
                      <a:endParaRPr lang="pt-BR" sz="1800" b="1" dirty="0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</a:tr>
              <a:tr h="827887">
                <a:tc>
                  <a:txBody>
                    <a:bodyPr/>
                    <a:lstStyle/>
                    <a:p>
                      <a:r>
                        <a:rPr lang="pt-BR" sz="24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lang="pt-BR" sz="24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8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Depositado</a:t>
                      </a:r>
                      <a:endParaRPr lang="pt-BR" sz="18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800" baseline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C/C: 2060-0 </a:t>
                      </a:r>
                      <a:br>
                        <a:rPr lang="pt-BR" sz="1800" baseline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</a:br>
                      <a:r>
                        <a:rPr lang="pt-BR" sz="18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Valor: R$ 200,00</a:t>
                      </a:r>
                      <a:endParaRPr lang="pt-BR" sz="1800" baseline="0" dirty="0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r>
                        <a:rPr lang="pt-BR" sz="1800" baseline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Data: 18/08/2017</a:t>
                      </a:r>
                      <a:endParaRPr lang="pt-BR" sz="1800" b="1" dirty="0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</a:tr>
              <a:tr h="827887">
                <a:tc>
                  <a:txBody>
                    <a:bodyPr/>
                    <a:lstStyle/>
                    <a:p>
                      <a:r>
                        <a:rPr lang="pt-BR" sz="24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  <a:endParaRPr lang="pt-BR" sz="24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8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Sacado</a:t>
                      </a:r>
                      <a:endParaRPr lang="pt-BR" sz="18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800" baseline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C/C: 4030-1 </a:t>
                      </a:r>
                      <a:br>
                        <a:rPr lang="pt-BR" sz="1800" baseline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</a:br>
                      <a:r>
                        <a:rPr lang="pt-BR" sz="18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Valor: R$ 40,00</a:t>
                      </a:r>
                      <a:endParaRPr lang="pt-BR" sz="1800" baseline="0" dirty="0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r>
                        <a:rPr lang="pt-BR" sz="1800" baseline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Data: 19/08/2017</a:t>
                      </a:r>
                      <a:endParaRPr lang="pt-BR" sz="1800" b="1" dirty="0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</a:tr>
              <a:tr h="827887">
                <a:tc>
                  <a:txBody>
                    <a:bodyPr/>
                    <a:lstStyle/>
                    <a:p>
                      <a:r>
                        <a:rPr lang="pt-BR" sz="24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  <a:endParaRPr lang="pt-BR" sz="24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8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Sacado</a:t>
                      </a:r>
                      <a:endParaRPr lang="pt-BR" sz="18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800" baseline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C/C: 2060-0 </a:t>
                      </a:r>
                      <a:br>
                        <a:rPr lang="pt-BR" sz="1800" baseline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</a:br>
                      <a:r>
                        <a:rPr lang="pt-BR" sz="18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Valor: R$ 50,00</a:t>
                      </a:r>
                      <a:endParaRPr lang="pt-BR" sz="1800" baseline="0" dirty="0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r>
                        <a:rPr lang="pt-BR" sz="1800" baseline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Data: 23/08/2017</a:t>
                      </a:r>
                      <a:endParaRPr lang="pt-BR" sz="1800" b="1" dirty="0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8" name="Cilindro 7"/>
          <p:cNvSpPr/>
          <p:nvPr/>
        </p:nvSpPr>
        <p:spPr>
          <a:xfrm rot="16200000">
            <a:off x="6032105" y="2192094"/>
            <a:ext cx="1066610" cy="1921266"/>
          </a:xfrm>
          <a:prstGeom prst="can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Seta para a direita 8"/>
          <p:cNvSpPr/>
          <p:nvPr/>
        </p:nvSpPr>
        <p:spPr>
          <a:xfrm>
            <a:off x="4649273" y="2835940"/>
            <a:ext cx="682698" cy="506787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11" name="Tabela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2137642"/>
              </p:ext>
            </p:extLst>
          </p:nvPr>
        </p:nvGraphicFramePr>
        <p:xfrm>
          <a:off x="8876937" y="2529268"/>
          <a:ext cx="2826010" cy="130302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1322641"/>
                <a:gridCol w="1503369"/>
              </a:tblGrid>
              <a:tr h="406944">
                <a:tc>
                  <a:txBody>
                    <a:bodyPr/>
                    <a:lstStyle/>
                    <a:p>
                      <a:pPr algn="ctr"/>
                      <a:r>
                        <a:rPr lang="pt-BR" sz="240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C/C</a:t>
                      </a:r>
                      <a:endParaRPr lang="pt-BR" sz="24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Saldo</a:t>
                      </a:r>
                      <a:endParaRPr lang="pt-BR" sz="24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34290" marB="34290"/>
                </a:tc>
              </a:tr>
              <a:tr h="425025">
                <a:tc>
                  <a:txBody>
                    <a:bodyPr/>
                    <a:lstStyle/>
                    <a:p>
                      <a:r>
                        <a:rPr lang="pt-BR" sz="240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4030-1</a:t>
                      </a:r>
                      <a:endParaRPr lang="pt-BR" sz="24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r"/>
                      <a:r>
                        <a:rPr lang="pt-BR" sz="240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R$ 60,00</a:t>
                      </a:r>
                      <a:endParaRPr lang="pt-BR" sz="24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34290" marB="34290"/>
                </a:tc>
              </a:tr>
              <a:tr h="425025">
                <a:tc>
                  <a:txBody>
                    <a:bodyPr/>
                    <a:lstStyle/>
                    <a:p>
                      <a:r>
                        <a:rPr lang="pt-BR" sz="240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2060-0</a:t>
                      </a:r>
                      <a:endParaRPr lang="pt-BR" sz="24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40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R$ 150,00</a:t>
                      </a:r>
                    </a:p>
                  </a:txBody>
                  <a:tcPr marT="34290" marB="34290"/>
                </a:tc>
              </a:tr>
            </a:tbl>
          </a:graphicData>
        </a:graphic>
      </p:graphicFrame>
      <p:graphicFrame>
        <p:nvGraphicFramePr>
          <p:cNvPr id="13" name="Tabela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3926632"/>
              </p:ext>
            </p:extLst>
          </p:nvPr>
        </p:nvGraphicFramePr>
        <p:xfrm>
          <a:off x="6046362" y="2901571"/>
          <a:ext cx="1247800" cy="49530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311950"/>
                <a:gridCol w="311950"/>
                <a:gridCol w="311950"/>
                <a:gridCol w="311950"/>
              </a:tblGrid>
              <a:tr h="278130">
                <a:tc>
                  <a:txBody>
                    <a:bodyPr/>
                    <a:lstStyle/>
                    <a:p>
                      <a:r>
                        <a:rPr lang="pt-BR" sz="28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  <a:endParaRPr lang="pt-BR" sz="2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28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  <a:endParaRPr lang="pt-BR" sz="2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28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lang="pt-BR" sz="2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28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pt-BR" sz="2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4" name="CaixaDeTexto 13"/>
          <p:cNvSpPr txBox="1"/>
          <p:nvPr/>
        </p:nvSpPr>
        <p:spPr>
          <a:xfrm>
            <a:off x="8657868" y="1808168"/>
            <a:ext cx="30747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Atual </a:t>
            </a:r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Projeção do Saldo </a:t>
            </a:r>
            <a:b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das Contas Correntes</a:t>
            </a:r>
            <a:endParaRPr lang="pt-B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16" name="Gráfico 15"/>
          <p:cNvGraphicFramePr/>
          <p:nvPr>
            <p:extLst>
              <p:ext uri="{D42A27DB-BD31-4B8C-83A1-F6EECF244321}">
                <p14:modId xmlns:p14="http://schemas.microsoft.com/office/powerpoint/2010/main" val="3655129553"/>
              </p:ext>
            </p:extLst>
          </p:nvPr>
        </p:nvGraphicFramePr>
        <p:xfrm>
          <a:off x="9570964" y="4980058"/>
          <a:ext cx="2090346" cy="104517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7" name="CaixaDeTexto 16"/>
          <p:cNvSpPr txBox="1"/>
          <p:nvPr/>
        </p:nvSpPr>
        <p:spPr>
          <a:xfrm>
            <a:off x="9855713" y="4308921"/>
            <a:ext cx="18673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Base Analítica em</a:t>
            </a:r>
            <a:b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Linha do Tempo</a:t>
            </a:r>
            <a:endParaRPr lang="pt-B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8" name="Conector de seta reta 17"/>
          <p:cNvCxnSpPr/>
          <p:nvPr/>
        </p:nvCxnSpPr>
        <p:spPr>
          <a:xfrm>
            <a:off x="9847372" y="5722384"/>
            <a:ext cx="172819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9" name="Conector de seta reta 18"/>
          <p:cNvCxnSpPr/>
          <p:nvPr/>
        </p:nvCxnSpPr>
        <p:spPr>
          <a:xfrm flipV="1">
            <a:off x="9855713" y="4966300"/>
            <a:ext cx="0" cy="76312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1" name="Seta para a direita 20"/>
          <p:cNvSpPr/>
          <p:nvPr/>
        </p:nvSpPr>
        <p:spPr>
          <a:xfrm>
            <a:off x="7865800" y="2871413"/>
            <a:ext cx="682698" cy="506787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Título 1"/>
          <p:cNvSpPr txBox="1">
            <a:spLocks/>
          </p:cNvSpPr>
          <p:nvPr/>
        </p:nvSpPr>
        <p:spPr>
          <a:xfrm>
            <a:off x="5670907" y="1898321"/>
            <a:ext cx="1623255" cy="8085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0" kern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0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Event</a:t>
            </a:r>
            <a:r>
              <a:rPr lang="pt-BR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pt-BR" sz="20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Stream</a:t>
            </a:r>
            <a:endParaRPr lang="pt-BR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Título 1"/>
          <p:cNvSpPr txBox="1">
            <a:spLocks/>
          </p:cNvSpPr>
          <p:nvPr/>
        </p:nvSpPr>
        <p:spPr>
          <a:xfrm>
            <a:off x="467841" y="1355292"/>
            <a:ext cx="4015259" cy="8085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0" kern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Eventos de Depósitos e Saques</a:t>
            </a:r>
            <a:endParaRPr lang="pt-BR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4" name="Seta para a direita 23"/>
          <p:cNvSpPr/>
          <p:nvPr/>
        </p:nvSpPr>
        <p:spPr>
          <a:xfrm rot="1636797">
            <a:off x="6809698" y="4398341"/>
            <a:ext cx="2439465" cy="416481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9893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6" grpId="0">
        <p:bldAsOne/>
      </p:bldGraphic>
      <p:bldP spid="17" grpId="0"/>
      <p:bldP spid="2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Benefícios de </a:t>
            </a:r>
            <a:r>
              <a:rPr lang="pt-BR" dirty="0" err="1" smtClean="0"/>
              <a:t>Event</a:t>
            </a:r>
            <a:r>
              <a:rPr lang="pt-BR" dirty="0" smtClean="0"/>
              <a:t> </a:t>
            </a:r>
            <a:r>
              <a:rPr lang="pt-BR" dirty="0" err="1" smtClean="0"/>
              <a:t>Sourcing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Auditoria.</a:t>
            </a:r>
          </a:p>
          <a:p>
            <a:r>
              <a:rPr lang="pt-BR" dirty="0" smtClean="0"/>
              <a:t>Escalabilidade.</a:t>
            </a:r>
          </a:p>
          <a:p>
            <a:r>
              <a:rPr lang="pt-BR" dirty="0" smtClean="0"/>
              <a:t>Redundância.</a:t>
            </a:r>
          </a:p>
          <a:p>
            <a:r>
              <a:rPr lang="pt-BR" dirty="0" smtClean="0"/>
              <a:t>Pronto para Big Data!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21724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Auditoria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Faz parte da Arquitetura de </a:t>
            </a:r>
            <a:r>
              <a:rPr lang="pt-BR" dirty="0" err="1" smtClean="0"/>
              <a:t>Event</a:t>
            </a:r>
            <a:r>
              <a:rPr lang="pt-BR" dirty="0" smtClean="0"/>
              <a:t> </a:t>
            </a:r>
            <a:r>
              <a:rPr lang="pt-BR" dirty="0" err="1" smtClean="0"/>
              <a:t>Sourcing</a:t>
            </a:r>
            <a:r>
              <a:rPr lang="pt-BR" dirty="0" smtClean="0"/>
              <a:t> registrar:</a:t>
            </a:r>
          </a:p>
          <a:p>
            <a:pPr lvl="1"/>
            <a:r>
              <a:rPr lang="pt-BR" dirty="0" smtClean="0"/>
              <a:t>Quem realizou cada evento.</a:t>
            </a:r>
          </a:p>
          <a:p>
            <a:pPr lvl="1"/>
            <a:r>
              <a:rPr lang="pt-BR" dirty="0" smtClean="0"/>
              <a:t>Quando o evento ocorreu.</a:t>
            </a:r>
          </a:p>
          <a:p>
            <a:pPr lvl="1"/>
            <a:r>
              <a:rPr lang="pt-BR" dirty="0" smtClean="0"/>
              <a:t>E o motivo.</a:t>
            </a:r>
          </a:p>
          <a:p>
            <a:pPr lvl="1"/>
            <a:endParaRPr lang="pt-BR" dirty="0" smtClean="0"/>
          </a:p>
          <a:p>
            <a:r>
              <a:rPr lang="pt-BR" dirty="0" smtClean="0"/>
              <a:t>As modificações são sempre incrementais. </a:t>
            </a:r>
          </a:p>
          <a:p>
            <a:r>
              <a:rPr lang="pt-BR" dirty="0" smtClean="0"/>
              <a:t>Sem operação DELETE.</a:t>
            </a:r>
          </a:p>
        </p:txBody>
      </p:sp>
    </p:spTree>
    <p:extLst>
      <p:ext uri="{BB962C8B-B14F-4D97-AF65-F5344CB8AC3E}">
        <p14:creationId xmlns:p14="http://schemas.microsoft.com/office/powerpoint/2010/main" val="617212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-12700" y="3581400"/>
            <a:ext cx="12204700" cy="3276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Escalabilidade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Um </a:t>
            </a:r>
            <a:r>
              <a:rPr lang="pt-BR" dirty="0" err="1" smtClean="0"/>
              <a:t>Event</a:t>
            </a:r>
            <a:r>
              <a:rPr lang="pt-BR" dirty="0" smtClean="0"/>
              <a:t> </a:t>
            </a:r>
            <a:r>
              <a:rPr lang="pt-BR" dirty="0" err="1" smtClean="0"/>
              <a:t>Stream</a:t>
            </a:r>
            <a:r>
              <a:rPr lang="pt-BR" dirty="0" smtClean="0"/>
              <a:t> é somente escrita.</a:t>
            </a:r>
          </a:p>
          <a:p>
            <a:r>
              <a:rPr lang="pt-BR" dirty="0" smtClean="0"/>
              <a:t>Muito rápido.</a:t>
            </a:r>
          </a:p>
          <a:p>
            <a:r>
              <a:rPr lang="pt-BR" dirty="0" smtClean="0"/>
              <a:t>Escala quando particionado.</a:t>
            </a:r>
          </a:p>
          <a:p>
            <a:endParaRPr lang="pt-BR" dirty="0"/>
          </a:p>
        </p:txBody>
      </p:sp>
      <p:sp>
        <p:nvSpPr>
          <p:cNvPr id="4" name="AutoShape 2" descr="https://content.linkedin.com/content/dam/engineering/en-us/blog/migrated/partitioned_log_0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2051" name="Picture 3" descr="C:\git\palestra-event-sourcing\partitioned_log_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8438" y="3707702"/>
            <a:ext cx="7154862" cy="2716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3282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Redundância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Permite múltiplas projeções e replay.</a:t>
            </a:r>
          </a:p>
          <a:p>
            <a:r>
              <a:rPr lang="pt-BR" dirty="0" err="1" smtClean="0"/>
              <a:t>Geo-distribuído</a:t>
            </a:r>
            <a:r>
              <a:rPr lang="pt-BR" dirty="0"/>
              <a:t> </a:t>
            </a:r>
            <a:r>
              <a:rPr lang="pt-BR" dirty="0" smtClean="0"/>
              <a:t>(</a:t>
            </a:r>
            <a:r>
              <a:rPr lang="pt-BR" dirty="0" err="1" smtClean="0"/>
              <a:t>On</a:t>
            </a:r>
            <a:r>
              <a:rPr lang="pt-BR" dirty="0" smtClean="0"/>
              <a:t> </a:t>
            </a:r>
            <a:r>
              <a:rPr lang="pt-BR" dirty="0" err="1" smtClean="0"/>
              <a:t>premise</a:t>
            </a:r>
            <a:r>
              <a:rPr lang="pt-BR" dirty="0" smtClean="0"/>
              <a:t> / </a:t>
            </a:r>
            <a:r>
              <a:rPr lang="pt-BR" dirty="0" err="1" smtClean="0"/>
              <a:t>Cloud</a:t>
            </a:r>
            <a:r>
              <a:rPr lang="pt-BR" dirty="0" smtClean="0"/>
              <a:t>).</a:t>
            </a:r>
          </a:p>
          <a:p>
            <a:endParaRPr lang="pt-BR" dirty="0"/>
          </a:p>
        </p:txBody>
      </p:sp>
      <p:sp>
        <p:nvSpPr>
          <p:cNvPr id="4" name="Cilindro 3"/>
          <p:cNvSpPr/>
          <p:nvPr/>
        </p:nvSpPr>
        <p:spPr>
          <a:xfrm rot="16200000">
            <a:off x="3676897" y="3551171"/>
            <a:ext cx="1066610" cy="1921266"/>
          </a:xfrm>
          <a:prstGeom prst="can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aphicFrame>
        <p:nvGraphicFramePr>
          <p:cNvPr id="5" name="Tabe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2191542"/>
              </p:ext>
            </p:extLst>
          </p:nvPr>
        </p:nvGraphicFramePr>
        <p:xfrm>
          <a:off x="6521729" y="3888345"/>
          <a:ext cx="2826010" cy="130302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1322641"/>
                <a:gridCol w="1503369"/>
              </a:tblGrid>
              <a:tr h="406944">
                <a:tc>
                  <a:txBody>
                    <a:bodyPr/>
                    <a:lstStyle/>
                    <a:p>
                      <a:pPr algn="ctr"/>
                      <a:r>
                        <a:rPr lang="pt-BR" sz="240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C/C</a:t>
                      </a:r>
                      <a:endParaRPr lang="pt-BR" sz="24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Saldo</a:t>
                      </a:r>
                      <a:endParaRPr lang="pt-BR" sz="24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34290" marB="34290"/>
                </a:tc>
              </a:tr>
              <a:tr h="425025">
                <a:tc>
                  <a:txBody>
                    <a:bodyPr/>
                    <a:lstStyle/>
                    <a:p>
                      <a:r>
                        <a:rPr lang="pt-BR" sz="240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4030-1</a:t>
                      </a:r>
                      <a:endParaRPr lang="pt-BR" sz="24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r"/>
                      <a:r>
                        <a:rPr lang="pt-BR" sz="240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R$ 60,00</a:t>
                      </a:r>
                      <a:endParaRPr lang="pt-BR" sz="24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34290" marB="34290"/>
                </a:tc>
              </a:tr>
              <a:tr h="425025">
                <a:tc>
                  <a:txBody>
                    <a:bodyPr/>
                    <a:lstStyle/>
                    <a:p>
                      <a:r>
                        <a:rPr lang="pt-BR" sz="240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2060-0</a:t>
                      </a:r>
                      <a:endParaRPr lang="pt-BR" sz="24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40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R$ 150,00</a:t>
                      </a:r>
                    </a:p>
                  </a:txBody>
                  <a:tcPr marT="34290" marB="34290"/>
                </a:tc>
              </a:tr>
            </a:tbl>
          </a:graphicData>
        </a:graphic>
      </p:graphicFrame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5858182"/>
              </p:ext>
            </p:extLst>
          </p:nvPr>
        </p:nvGraphicFramePr>
        <p:xfrm>
          <a:off x="3691154" y="4260648"/>
          <a:ext cx="1247800" cy="49530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311950"/>
                <a:gridCol w="311950"/>
                <a:gridCol w="311950"/>
                <a:gridCol w="311950"/>
              </a:tblGrid>
              <a:tr h="278130">
                <a:tc>
                  <a:txBody>
                    <a:bodyPr/>
                    <a:lstStyle/>
                    <a:p>
                      <a:r>
                        <a:rPr lang="pt-BR" sz="28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  <a:endParaRPr lang="pt-BR" sz="2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28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  <a:endParaRPr lang="pt-BR" sz="2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28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lang="pt-BR" sz="2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28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pt-BR" sz="2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7" name="CaixaDeTexto 6"/>
          <p:cNvSpPr txBox="1"/>
          <p:nvPr/>
        </p:nvSpPr>
        <p:spPr>
          <a:xfrm>
            <a:off x="6302660" y="3167245"/>
            <a:ext cx="30747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Atual </a:t>
            </a:r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Projeção do Saldo </a:t>
            </a:r>
            <a:b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das Contas Correntes</a:t>
            </a:r>
            <a:endParaRPr lang="pt-B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Seta para a direita 7"/>
          <p:cNvSpPr/>
          <p:nvPr/>
        </p:nvSpPr>
        <p:spPr>
          <a:xfrm>
            <a:off x="5510592" y="4230490"/>
            <a:ext cx="682698" cy="506787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Título 1"/>
          <p:cNvSpPr txBox="1">
            <a:spLocks/>
          </p:cNvSpPr>
          <p:nvPr/>
        </p:nvSpPr>
        <p:spPr>
          <a:xfrm>
            <a:off x="3315699" y="3257398"/>
            <a:ext cx="1623255" cy="8085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0" kern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0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Event</a:t>
            </a:r>
            <a:r>
              <a:rPr lang="pt-BR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pt-BR" sz="20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Stream</a:t>
            </a:r>
            <a:endParaRPr lang="pt-BR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Título 1"/>
          <p:cNvSpPr txBox="1">
            <a:spLocks/>
          </p:cNvSpPr>
          <p:nvPr/>
        </p:nvSpPr>
        <p:spPr>
          <a:xfrm>
            <a:off x="3178837" y="5447996"/>
            <a:ext cx="2062729" cy="8085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0" kern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Fonte da Verdade</a:t>
            </a:r>
            <a:endParaRPr lang="pt-BR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Título 1"/>
          <p:cNvSpPr txBox="1">
            <a:spLocks/>
          </p:cNvSpPr>
          <p:nvPr/>
        </p:nvSpPr>
        <p:spPr>
          <a:xfrm>
            <a:off x="6438900" y="5447996"/>
            <a:ext cx="3416299" cy="8085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0" kern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Uma das possíveis projeções</a:t>
            </a:r>
            <a:endParaRPr lang="pt-BR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72835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pth">
  <a:themeElements>
    <a:clrScheme name="Depth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Depth">
      <a:maj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Depth" id="{7BEAFC2A-325C-49C4-AC08-2B765DA903F9}" vid="{1735E755-43E6-43AA-ABA2-C989ECC79AF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TF10001006</Template>
  <TotalTime>688</TotalTime>
  <Words>578</Words>
  <Application>Microsoft Office PowerPoint</Application>
  <PresentationFormat>Personalizar</PresentationFormat>
  <Paragraphs>196</Paragraphs>
  <Slides>30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30</vt:i4>
      </vt:variant>
    </vt:vector>
  </HeadingPairs>
  <TitlesOfParts>
    <vt:vector size="31" baseType="lpstr">
      <vt:lpstr>Depth</vt:lpstr>
      <vt:lpstr>Aggregates com Event Sourcing</vt:lpstr>
      <vt:lpstr>Ivan Paulovich</vt:lpstr>
      <vt:lpstr>Agenda</vt:lpstr>
      <vt:lpstr>O que é Event Sourcing?</vt:lpstr>
      <vt:lpstr>Como funciona Event Sourcing?</vt:lpstr>
      <vt:lpstr>Benefícios de Event Sourcing</vt:lpstr>
      <vt:lpstr>Auditoria</vt:lpstr>
      <vt:lpstr>Escalabilidade</vt:lpstr>
      <vt:lpstr>Redundância</vt:lpstr>
      <vt:lpstr>Pronto para Big Data!</vt:lpstr>
      <vt:lpstr>Como implementar Event Sourcing?</vt:lpstr>
      <vt:lpstr>CQRS</vt:lpstr>
      <vt:lpstr>Domain-Driven-Design</vt:lpstr>
      <vt:lpstr>Aggregates e Domain Events</vt:lpstr>
      <vt:lpstr>Barramento</vt:lpstr>
      <vt:lpstr>Event Sourcing</vt:lpstr>
      <vt:lpstr>Apresentação do PowerPoint</vt:lpstr>
      <vt:lpstr>Apresentação do PowerPoint</vt:lpstr>
      <vt:lpstr>Solução</vt:lpstr>
      <vt:lpstr>Solução</vt:lpstr>
      <vt:lpstr>Producer (Web API)</vt:lpstr>
      <vt:lpstr>Consumer (Console APP)</vt:lpstr>
      <vt:lpstr>Produzindo Domain Events</vt:lpstr>
      <vt:lpstr>Commands</vt:lpstr>
      <vt:lpstr>Command Handlers</vt:lpstr>
      <vt:lpstr>Events</vt:lpstr>
      <vt:lpstr>O Aggregate</vt:lpstr>
      <vt:lpstr>Como EU continuo o aprendizado?</vt:lpstr>
      <vt:lpstr>Apresentação do PowerPoint</vt:lpstr>
      <vt:lpstr>Referências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Ivan Paulovich Pinheiro Gomes</dc:creator>
  <cp:lastModifiedBy>.</cp:lastModifiedBy>
  <cp:revision>61</cp:revision>
  <dcterms:created xsi:type="dcterms:W3CDTF">2015-09-22T16:41:35Z</dcterms:created>
  <dcterms:modified xsi:type="dcterms:W3CDTF">2017-09-19T19:45:16Z</dcterms:modified>
</cp:coreProperties>
</file>